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media/image12.png" ContentType="image/png"/>
  <Override PartName="/ppt/media/image11.png" ContentType="image/png"/>
  <Override PartName="/ppt/media/image10.png" ContentType="image/png"/>
  <Override PartName="/ppt/media/image9.png" ContentType="image/png"/>
  <Override PartName="/ppt/media/image8.png" ContentType="image/png"/>
  <Override PartName="/ppt/media/image7.png" ContentType="image/png"/>
  <Override PartName="/ppt/media/image6.png" ContentType="image/png"/>
  <Override PartName="/ppt/media/image5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35" name="" descr=""/>
          <p:cNvPicPr/>
          <p:nvPr/>
        </p:nvPicPr>
        <p:blipFill>
          <a:blip r:embed="rId3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nl-NL" sz="4400">
                <a:latin typeface="Arial"/>
              </a:rPr>
              <a:t>Klik om de opmaak van de titeltekst te bewerken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nl-NL" sz="3200">
                <a:latin typeface="Arial"/>
              </a:rPr>
              <a:t>Klik om de opmaak van de overzichtstekst te bewerken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nl-NL" sz="2800">
                <a:latin typeface="Arial"/>
              </a:rPr>
              <a:t>Tweede overzichtsniveau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nl-NL" sz="2400">
                <a:latin typeface="Arial"/>
              </a:rPr>
              <a:t>Derde overzichtsniveau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nl-NL" sz="2000">
                <a:latin typeface="Arial"/>
              </a:rPr>
              <a:t>Vierde overzichtsniveau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nl-NL" sz="2000">
                <a:latin typeface="Arial"/>
              </a:rPr>
              <a:t>Vijfde overzichtsniveau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nl-NL" sz="2000">
                <a:latin typeface="Arial"/>
              </a:rPr>
              <a:t>Zesde overzichtsniveau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nl-NL" sz="2000">
                <a:latin typeface="Arial"/>
              </a:rPr>
              <a:t>Zevende overzichtsniveau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2952000" y="1224000"/>
            <a:ext cx="4895640" cy="3673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lang="nl-NL" strike="noStrike">
                <a:latin typeface="Arial"/>
              </a:rPr>
              <a:t>CVESSEN 2014 en 2015 vergeleken, topografie van de cvessen van 2014 gebruikt.</a:t>
            </a:r>
            <a:endParaRPr/>
          </a:p>
          <a:p>
            <a:endParaRPr/>
          </a:p>
          <a:p>
            <a:r>
              <a:rPr lang="nl-NL" strike="noStrike">
                <a:latin typeface="Arial"/>
              </a:rPr>
              <a:t>CVES 1, 2, 4 zijn op de dezelfde plaats gedaan.</a:t>
            </a:r>
            <a:endParaRPr/>
          </a:p>
          <a:p>
            <a:endParaRPr/>
          </a:p>
          <a:p>
            <a:r>
              <a:rPr lang="nl-NL" strike="noStrike">
                <a:latin typeface="Arial"/>
              </a:rPr>
              <a:t>CVES 3 (2015) is op CVES 2, 2015, alleen de met de helft van de elektrode afstand, beginnende na 127, 5 meter vanaf het begin punt van CVES3.</a:t>
            </a:r>
            <a:endParaRPr/>
          </a:p>
          <a:p>
            <a:endParaRPr/>
          </a:p>
          <a:p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360000" y="432000"/>
            <a:ext cx="9143640" cy="2807640"/>
          </a:xfrm>
          <a:prstGeom prst="rect">
            <a:avLst/>
          </a:prstGeom>
          <a:ln>
            <a:noFill/>
          </a:ln>
        </p:spPr>
      </p:pic>
      <p:sp>
        <p:nvSpPr>
          <p:cNvPr id="38" name="CustomShape 1"/>
          <p:cNvSpPr/>
          <p:nvPr/>
        </p:nvSpPr>
        <p:spPr>
          <a:xfrm>
            <a:off x="936000" y="3600000"/>
            <a:ext cx="1626480" cy="34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lang="nl-NL" strike="noStrike">
                <a:latin typeface="Arial"/>
              </a:rPr>
              <a:t>CVES 1, 2014</a:t>
            </a:r>
            <a:endParaRPr/>
          </a:p>
        </p:txBody>
      </p:sp>
      <p:sp>
        <p:nvSpPr>
          <p:cNvPr id="39" name="CustomShape 2"/>
          <p:cNvSpPr/>
          <p:nvPr/>
        </p:nvSpPr>
        <p:spPr>
          <a:xfrm>
            <a:off x="936000" y="7200000"/>
            <a:ext cx="2768040" cy="34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lang="nl-NL" strike="noStrike">
                <a:latin typeface="Arial"/>
              </a:rPr>
              <a:t>CVES 2, 2015, topo 2015</a:t>
            </a:r>
            <a:endParaRPr/>
          </a:p>
        </p:txBody>
      </p:sp>
      <p:pic>
        <p:nvPicPr>
          <p:cNvPr id="40" name="" descr=""/>
          <p:cNvPicPr/>
          <p:nvPr/>
        </p:nvPicPr>
        <p:blipFill>
          <a:blip r:embed="rId2"/>
          <a:stretch/>
        </p:blipFill>
        <p:spPr>
          <a:xfrm>
            <a:off x="180000" y="4032000"/>
            <a:ext cx="9504000" cy="24480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1440000" y="3888000"/>
            <a:ext cx="1626480" cy="34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lang="nl-NL" strike="noStrike">
                <a:latin typeface="Arial"/>
              </a:rPr>
              <a:t>CVES 2, 2014</a:t>
            </a:r>
            <a:endParaRPr/>
          </a:p>
        </p:txBody>
      </p:sp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432000" y="216000"/>
            <a:ext cx="9215640" cy="2951640"/>
          </a:xfrm>
          <a:prstGeom prst="rect">
            <a:avLst/>
          </a:prstGeom>
          <a:ln>
            <a:noFill/>
          </a:ln>
        </p:spPr>
      </p:pic>
      <p:sp>
        <p:nvSpPr>
          <p:cNvPr id="43" name="CustomShape 2"/>
          <p:cNvSpPr/>
          <p:nvPr/>
        </p:nvSpPr>
        <p:spPr>
          <a:xfrm>
            <a:off x="2232000" y="7200000"/>
            <a:ext cx="2768040" cy="34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lang="nl-NL" strike="noStrike">
                <a:latin typeface="Arial"/>
              </a:rPr>
              <a:t>CVES 2, 2015, topo 2015</a:t>
            </a:r>
            <a:endParaRPr/>
          </a:p>
        </p:txBody>
      </p:sp>
      <p:pic>
        <p:nvPicPr>
          <p:cNvPr id="44" name="" descr=""/>
          <p:cNvPicPr/>
          <p:nvPr/>
        </p:nvPicPr>
        <p:blipFill>
          <a:blip r:embed="rId2"/>
          <a:stretch/>
        </p:blipFill>
        <p:spPr>
          <a:xfrm>
            <a:off x="576000" y="4320000"/>
            <a:ext cx="9144000" cy="24480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576000" y="576000"/>
            <a:ext cx="9215640" cy="2951640"/>
          </a:xfrm>
          <a:prstGeom prst="rect">
            <a:avLst/>
          </a:prstGeom>
          <a:ln>
            <a:noFill/>
          </a:ln>
        </p:spPr>
      </p:pic>
      <p:sp>
        <p:nvSpPr>
          <p:cNvPr id="46" name="CustomShape 1"/>
          <p:cNvSpPr/>
          <p:nvPr/>
        </p:nvSpPr>
        <p:spPr>
          <a:xfrm>
            <a:off x="2088000" y="5184000"/>
            <a:ext cx="1626480" cy="34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lang="nl-NL" strike="noStrike">
                <a:latin typeface="Arial"/>
              </a:rPr>
              <a:t>CVES 3, 2014</a:t>
            </a:r>
            <a:endParaRPr/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432000" y="144000"/>
            <a:ext cx="9143640" cy="2879640"/>
          </a:xfrm>
          <a:prstGeom prst="rect">
            <a:avLst/>
          </a:prstGeom>
          <a:ln>
            <a:noFill/>
          </a:ln>
        </p:spPr>
      </p:pic>
      <p:sp>
        <p:nvSpPr>
          <p:cNvPr id="48" name="CustomShape 1"/>
          <p:cNvSpPr/>
          <p:nvPr/>
        </p:nvSpPr>
        <p:spPr>
          <a:xfrm>
            <a:off x="3240000" y="3348000"/>
            <a:ext cx="1626480" cy="34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lang="nl-NL" strike="noStrike">
                <a:latin typeface="Arial"/>
              </a:rPr>
              <a:t>CVES 4, 2014</a:t>
            </a:r>
            <a:endParaRPr/>
          </a:p>
        </p:txBody>
      </p:sp>
      <p:sp>
        <p:nvSpPr>
          <p:cNvPr id="49" name="CustomShape 2"/>
          <p:cNvSpPr/>
          <p:nvPr/>
        </p:nvSpPr>
        <p:spPr>
          <a:xfrm>
            <a:off x="3207600" y="7128000"/>
            <a:ext cx="2768040" cy="34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lang="nl-NL" strike="noStrike">
                <a:latin typeface="Arial"/>
              </a:rPr>
              <a:t>CVES 4, 2015, topo 2015</a:t>
            </a:r>
            <a:endParaRPr/>
          </a:p>
        </p:txBody>
      </p:sp>
      <p:pic>
        <p:nvPicPr>
          <p:cNvPr id="50" name="" descr=""/>
          <p:cNvPicPr/>
          <p:nvPr/>
        </p:nvPicPr>
        <p:blipFill>
          <a:blip r:embed="rId2"/>
          <a:stretch/>
        </p:blipFill>
        <p:spPr>
          <a:xfrm>
            <a:off x="432000" y="3456000"/>
            <a:ext cx="8928000" cy="25221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ustomShape 1"/>
          <p:cNvSpPr/>
          <p:nvPr/>
        </p:nvSpPr>
        <p:spPr>
          <a:xfrm>
            <a:off x="1008000" y="6696000"/>
            <a:ext cx="8403840" cy="34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lang="nl-NL" strike="noStrike">
                <a:latin typeface="Arial"/>
              </a:rPr>
              <a:t>CVES 2 en CVES 3, 2015, topo 2015, (CVES 3, laatste deel topo geinterpreteerd, ) </a:t>
            </a:r>
            <a:endParaRPr/>
          </a:p>
        </p:txBody>
      </p:sp>
      <p:pic>
        <p:nvPicPr>
          <p:cNvPr id="52" name="" descr=""/>
          <p:cNvPicPr/>
          <p:nvPr/>
        </p:nvPicPr>
        <p:blipFill>
          <a:blip r:embed="rId1"/>
          <a:stretch/>
        </p:blipFill>
        <p:spPr>
          <a:xfrm>
            <a:off x="360000" y="936000"/>
            <a:ext cx="9504000" cy="2592000"/>
          </a:xfrm>
          <a:prstGeom prst="rect">
            <a:avLst/>
          </a:prstGeom>
          <a:ln>
            <a:noFill/>
          </a:ln>
        </p:spPr>
      </p:pic>
      <p:pic>
        <p:nvPicPr>
          <p:cNvPr id="53" name="" descr=""/>
          <p:cNvPicPr/>
          <p:nvPr/>
        </p:nvPicPr>
        <p:blipFill>
          <a:blip r:embed="rId2"/>
          <a:stretch/>
        </p:blipFill>
        <p:spPr>
          <a:xfrm>
            <a:off x="5855760" y="3240000"/>
            <a:ext cx="3936240" cy="15120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" descr=""/>
          <p:cNvPicPr/>
          <p:nvPr/>
        </p:nvPicPr>
        <p:blipFill>
          <a:blip r:embed="rId1"/>
          <a:stretch/>
        </p:blipFill>
        <p:spPr>
          <a:xfrm>
            <a:off x="72000" y="-7200"/>
            <a:ext cx="9864000" cy="7559280"/>
          </a:xfrm>
          <a:prstGeom prst="rect">
            <a:avLst/>
          </a:prstGeom>
          <a:ln>
            <a:noFill/>
          </a:ln>
        </p:spPr>
      </p:pic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