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62" r:id="rId3"/>
    <p:sldId id="263" r:id="rId4"/>
    <p:sldId id="273" r:id="rId5"/>
    <p:sldId id="264" r:id="rId6"/>
    <p:sldId id="274" r:id="rId7"/>
    <p:sldId id="275" r:id="rId8"/>
    <p:sldId id="265" r:id="rId9"/>
    <p:sldId id="266" r:id="rId10"/>
    <p:sldId id="283" r:id="rId11"/>
    <p:sldId id="284" r:id="rId12"/>
    <p:sldId id="268" r:id="rId13"/>
    <p:sldId id="288" r:id="rId14"/>
    <p:sldId id="278" r:id="rId15"/>
    <p:sldId id="291" r:id="rId16"/>
    <p:sldId id="292" r:id="rId17"/>
    <p:sldId id="293" r:id="rId18"/>
    <p:sldId id="280" r:id="rId19"/>
    <p:sldId id="281" r:id="rId20"/>
    <p:sldId id="270" r:id="rId21"/>
    <p:sldId id="272" r:id="rId22"/>
    <p:sldId id="279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74BACA"/>
    <a:srgbClr val="31B3DB"/>
    <a:srgbClr val="71B8C9"/>
    <a:srgbClr val="6BB5C7"/>
    <a:srgbClr val="76C4C8"/>
    <a:srgbClr val="52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295" autoAdjust="0"/>
  </p:normalViewPr>
  <p:slideViewPr>
    <p:cSldViewPr snapToGrid="0">
      <p:cViewPr>
        <p:scale>
          <a:sx n="76" d="100"/>
          <a:sy n="76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04A4E5-FEFF-4434-BA5D-2D066EBF5548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5BC12F-F2AD-4F61-9931-55C8B23301A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533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816EA6-1B58-4C35-8F25-55E76A60384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Flatfish dominated in April (local spawning???), to more diverse (probably from distant sources) assemblage July, to few species at the end of the season</a:t>
            </a:r>
          </a:p>
          <a:p>
            <a:pPr>
              <a:spcBef>
                <a:spcPct val="0"/>
              </a:spcBef>
            </a:pPr>
            <a:r>
              <a:rPr lang="en-GB" smtClean="0"/>
              <a:t>Forward selection found a 3-varaible model explains 79% of explained variance </a:t>
            </a:r>
          </a:p>
          <a:p>
            <a:pPr>
              <a:spcBef>
                <a:spcPct val="0"/>
              </a:spcBef>
            </a:pPr>
            <a:r>
              <a:rPr lang="en-GB" smtClean="0"/>
              <a:t>Assemblages mean size by diagnostic species; differences suggest real structuring processes (transport and or mortality)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20AF-51CB-47A1-B39C-2366D8BE2D2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Why use two explanatory variables for the seasonal effects? Temp gradients within each month was very small. DEPTH, distance from the coast driving TSM</a:t>
            </a:r>
          </a:p>
          <a:p>
            <a:pPr>
              <a:spcBef>
                <a:spcPct val="0"/>
              </a:spcBef>
            </a:pPr>
            <a:r>
              <a:rPr lang="en-US" smtClean="0"/>
              <a:t>make clear here that the model TSM Chlor explains 53% of the residual variance (i.e. after removal of the seasonal effects. For example if Temp and Degday together explain 60% of the variance, only 53% of 40% =21.2% of the total variance is explained by TSM+Chlor, which means that ca. 13% of the variance is explained by TSM. The third unknown variable may be depth or salinity or a combination of both or some other variable related to depth or distance from the coast.</a:t>
            </a:r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54FC8A-FF2C-4C82-A149-2EBF2E502B6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Slide 8 Results Assemblages</a:t>
            </a:r>
          </a:p>
          <a:p>
            <a:pPr>
              <a:spcBef>
                <a:spcPct val="0"/>
              </a:spcBef>
            </a:pPr>
            <a:r>
              <a:rPr lang="en-GB" smtClean="0"/>
              <a:t>Identity (SIMPER), seasonality and spatial distribution</a:t>
            </a:r>
          </a:p>
          <a:p>
            <a:pPr>
              <a:spcBef>
                <a:spcPct val="0"/>
              </a:spcBef>
            </a:pPr>
            <a:r>
              <a:rPr lang="en-GB" smtClean="0"/>
              <a:t>Assemblages mean size by diagnostic species; differences suggest real structuring processes (transport and or mortality)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2E5957-6C0B-4CA2-BA78-2F99F0B97C2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Slide 8 Results Assemblages</a:t>
            </a:r>
          </a:p>
          <a:p>
            <a:pPr>
              <a:spcBef>
                <a:spcPct val="0"/>
              </a:spcBef>
            </a:pPr>
            <a:r>
              <a:rPr lang="en-GB" smtClean="0"/>
              <a:t>Identity (SIMPER), seasonality and spatial distribution</a:t>
            </a:r>
          </a:p>
          <a:p>
            <a:pPr>
              <a:spcBef>
                <a:spcPct val="0"/>
              </a:spcBef>
            </a:pPr>
            <a:r>
              <a:rPr lang="en-GB" smtClean="0"/>
              <a:t>Assemblages mean size by diagnostic species; differences suggest real structuring processes (transport and or mortality)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2E5957-6C0B-4CA2-BA78-2F99F0B97C2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Slide 8 Results Assemblages</a:t>
            </a:r>
          </a:p>
          <a:p>
            <a:pPr>
              <a:spcBef>
                <a:spcPct val="0"/>
              </a:spcBef>
            </a:pPr>
            <a:r>
              <a:rPr lang="en-GB" smtClean="0"/>
              <a:t>Identity (SIMPER), seasonality and spatial distribution</a:t>
            </a:r>
          </a:p>
          <a:p>
            <a:pPr>
              <a:spcBef>
                <a:spcPct val="0"/>
              </a:spcBef>
            </a:pPr>
            <a:r>
              <a:rPr lang="en-GB" smtClean="0"/>
              <a:t>Assemblages mean size by diagnostic species; differences suggest real structuring processes (transport and or mortality)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2E5957-6C0B-4CA2-BA78-2F99F0B97C2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Slide 8 Results Assemblages</a:t>
            </a:r>
          </a:p>
          <a:p>
            <a:pPr>
              <a:spcBef>
                <a:spcPct val="0"/>
              </a:spcBef>
            </a:pPr>
            <a:r>
              <a:rPr lang="en-GB" smtClean="0"/>
              <a:t>Identity (SIMPER), seasonality and spatial distribution</a:t>
            </a:r>
          </a:p>
          <a:p>
            <a:pPr>
              <a:spcBef>
                <a:spcPct val="0"/>
              </a:spcBef>
            </a:pPr>
            <a:r>
              <a:rPr lang="en-GB" smtClean="0"/>
              <a:t>Assemblages mean size by diagnostic species; differences suggest real structuring processes (transport and or mortality)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2E5957-6C0B-4CA2-BA78-2F99F0B97C2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Slide 8 Results Assemblages</a:t>
            </a:r>
          </a:p>
          <a:p>
            <a:pPr>
              <a:spcBef>
                <a:spcPct val="0"/>
              </a:spcBef>
            </a:pPr>
            <a:r>
              <a:rPr lang="en-GB" smtClean="0"/>
              <a:t>Identity (SIMPER), seasonality and spatial distribution</a:t>
            </a:r>
          </a:p>
          <a:p>
            <a:pPr>
              <a:spcBef>
                <a:spcPct val="0"/>
              </a:spcBef>
            </a:pPr>
            <a:r>
              <a:rPr lang="en-GB" smtClean="0"/>
              <a:t>Assemblages mean size by diagnostic species; differences suggest real structuring processes (transport and or mortality)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977E3A-E829-4EBC-BA60-A5E2C1A57C7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Slide 8 Results Assemblages</a:t>
            </a:r>
          </a:p>
          <a:p>
            <a:pPr>
              <a:spcBef>
                <a:spcPct val="0"/>
              </a:spcBef>
            </a:pPr>
            <a:r>
              <a:rPr lang="en-GB" smtClean="0"/>
              <a:t>Identity (SIMPER), seasonality and spatial distribution</a:t>
            </a:r>
          </a:p>
          <a:p>
            <a:pPr>
              <a:spcBef>
                <a:spcPct val="0"/>
              </a:spcBef>
            </a:pPr>
            <a:r>
              <a:rPr lang="en-GB" smtClean="0"/>
              <a:t>Assemblages mean size by diagnostic species; differences suggest real structuring processes (transport and or mortality)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F84D74-4EC2-4D64-8D51-9D5806BB997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P minutus in summer when more heterogeneous conditions develop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504E20-FC59-40F9-80EB-1197B557EBF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Slide 8 Results Assemblages</a:t>
            </a:r>
          </a:p>
          <a:p>
            <a:pPr>
              <a:spcBef>
                <a:spcPct val="0"/>
              </a:spcBef>
            </a:pPr>
            <a:r>
              <a:rPr lang="en-GB" smtClean="0"/>
              <a:t>Identity (SIMPER), seasonality and spatial distribution</a:t>
            </a:r>
          </a:p>
          <a:p>
            <a:pPr>
              <a:spcBef>
                <a:spcPct val="0"/>
              </a:spcBef>
            </a:pPr>
            <a:r>
              <a:rPr lang="en-GB" smtClean="0"/>
              <a:t>Assemblages mean size by diagnostic species; differences suggest real structuring processes (transport and or mortality)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6AA675-11CB-48AF-BE90-08A67DC9B2C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Slide 8 Results Assemblages</a:t>
            </a:r>
          </a:p>
          <a:p>
            <a:pPr>
              <a:spcBef>
                <a:spcPct val="0"/>
              </a:spcBef>
            </a:pPr>
            <a:r>
              <a:rPr lang="en-GB" smtClean="0"/>
              <a:t>Identity (SIMPER), seasonality and spatial distribution</a:t>
            </a:r>
          </a:p>
          <a:p>
            <a:pPr>
              <a:spcBef>
                <a:spcPct val="0"/>
              </a:spcBef>
            </a:pPr>
            <a:r>
              <a:rPr lang="en-GB" smtClean="0"/>
              <a:t>Assemblages mean size by diagnostic species; differences suggest real structuring processes (transport and or mortality)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196102-EEE0-4DA8-A58A-2F4C8293F5E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Slide 8 Results Assemblages</a:t>
            </a:r>
          </a:p>
          <a:p>
            <a:pPr>
              <a:spcBef>
                <a:spcPct val="0"/>
              </a:spcBef>
            </a:pPr>
            <a:r>
              <a:rPr lang="en-GB" smtClean="0"/>
              <a:t>Identity (SIMPER), seasonality and spatial distribution</a:t>
            </a:r>
          </a:p>
          <a:p>
            <a:pPr>
              <a:spcBef>
                <a:spcPct val="0"/>
              </a:spcBef>
            </a:pPr>
            <a:r>
              <a:rPr lang="en-GB" smtClean="0"/>
              <a:t>Assemblages mean size by diagnostic species; differences suggest real structuring processes (transport and or mortality)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66BC8-C25C-4091-A606-39B217F957D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Water Quality Act, US Congress, Pub.L. 100-4, 1987; EU law mandate to identify quality status of surface waters</a:t>
            </a:r>
          </a:p>
          <a:p>
            <a:pPr>
              <a:spcBef>
                <a:spcPct val="0"/>
              </a:spcBef>
            </a:pPr>
            <a:r>
              <a:rPr lang="en-GB" smtClean="0"/>
              <a:t>Silt and total suspended solid plume as main impact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17F678-9110-406D-A24F-1EE980D5057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Water Quality Act, US Congress, Pub.L. 100-4, 1987; EU law mandate to identify quality status of surface waters</a:t>
            </a:r>
          </a:p>
          <a:p>
            <a:pPr>
              <a:spcBef>
                <a:spcPct val="0"/>
              </a:spcBef>
            </a:pPr>
            <a:r>
              <a:rPr lang="en-GB" smtClean="0"/>
              <a:t>Silt and total suspended solid plume as main impact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59E494-BE9C-4E88-B88C-CA0B7CED1C7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RELATIVELY SHELTERD AREA IN A REGIONAL RELATIVELY ENCLOSED MARGINAL SEA</a:t>
            </a:r>
          </a:p>
          <a:p>
            <a:pPr>
              <a:spcBef>
                <a:spcPct val="0"/>
              </a:spcBef>
            </a:pPr>
            <a:r>
              <a:rPr lang="en-GB" smtClean="0"/>
              <a:t>Depth , water masses, currents, and seasonality 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74DD59-BC4C-4DA7-BE95-4FA14101233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Physical and hydrodynamic background, water masses, currents, and seasonality </a:t>
            </a:r>
          </a:p>
          <a:p>
            <a:pPr>
              <a:spcBef>
                <a:spcPct val="0"/>
              </a:spcBef>
            </a:pPr>
            <a:r>
              <a:rPr lang="en-GB" smtClean="0"/>
              <a:t>Fresh water river Rhine outflow (= coastal river along Dutch coast)</a:t>
            </a:r>
          </a:p>
          <a:p>
            <a:pPr>
              <a:spcBef>
                <a:spcPct val="0"/>
              </a:spcBef>
            </a:pPr>
            <a:r>
              <a:rPr lang="en-GB" smtClean="0"/>
              <a:t>You show inserts of salinity which are influenced by the freshwater outflow of the Rhine, Meeuse</a:t>
            </a:r>
          </a:p>
          <a:p>
            <a:pPr>
              <a:spcBef>
                <a:spcPct val="0"/>
              </a:spcBef>
            </a:pPr>
            <a:r>
              <a:rPr lang="en-GB" i="1" smtClean="0"/>
              <a:t>"rest current" 1,0 to 1,5 cm/s towards the Northeast along the Dutch coast</a:t>
            </a:r>
            <a:br>
              <a:rPr lang="en-GB" i="1" smtClean="0"/>
            </a:br>
            <a:r>
              <a:rPr lang="en-GB" i="1" smtClean="0"/>
              <a:t/>
            </a:r>
            <a:br>
              <a:rPr lang="en-GB" i="1" smtClean="0"/>
            </a:br>
            <a:endParaRPr lang="en-GB" i="1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783ACA-B14E-45DE-B617-4D6DA5DBDA2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Physical and hydrodynamic background</a:t>
            </a:r>
          </a:p>
          <a:p>
            <a:pPr>
              <a:spcBef>
                <a:spcPct val="0"/>
              </a:spcBef>
            </a:pPr>
            <a:r>
              <a:rPr lang="en-GB" smtClean="0"/>
              <a:t>TSM, depth (distance form shore) and seasonal effect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28793A-A2FF-40F0-BAC2-A876A9727A5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Slide 5 Methods (Field)</a:t>
            </a:r>
          </a:p>
          <a:p>
            <a:pPr>
              <a:spcBef>
                <a:spcPct val="0"/>
              </a:spcBef>
            </a:pPr>
            <a:r>
              <a:rPr lang="en-GB" smtClean="0"/>
              <a:t>Times, gear….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62457B-01C8-40D6-A093-4C9973327D9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E90E3-C2B5-444C-94C0-CDC560E0BADA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546C-3AAD-4213-9BFE-5C3907C23BB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9D35-0EBE-496D-AB25-DACB05C52BF2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AA63-104E-4133-AD81-ABBEC915E19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893A-EA79-4171-B2CD-523F9673A66C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60B32-533D-41CD-9560-57CCBF25BDA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F4AB-B7DD-465A-8AD5-D7480B7BF0DA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E9AF-AF3F-4B99-A17E-AD13A5665D0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9BB0-4332-4B72-A65D-482445F7765C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A213D-C63C-49C3-A03B-2BD94F9A61D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EF6B4-D9A9-407C-B14D-474BB42B9D4D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FEFD-C903-47A7-98E1-C9FB72C9826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13F82-6596-4D09-8C81-4BD9AEFD07ED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10341-A775-41D3-880B-A2354DC6ACD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F1DF-16B5-4ACE-A5BD-6CBB2820D20F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88A11-AE3B-4132-BB67-B9309BCEB0A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2209-90D4-495F-B4A0-1F97C104859A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0DF0-5C00-4AE2-AF47-AF4C9DE2B85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D79BD-52D4-4A96-9B2B-E8A389167E5C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8B7A0-5EBE-4D6B-83B2-1603132174D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39F5-EB2F-480E-AEEC-125F877707DE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1BE0-3223-4118-9510-6D4181A8D0E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140671-E215-43F8-9BE5-A85EF7C9C01A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D700CA-226A-4D92-9A57-185209EAD6E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357188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57250" y="500063"/>
            <a:ext cx="7754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»"/>
              <a:defRPr/>
            </a:pPr>
            <a:r>
              <a:rPr lang="en-GB" sz="2400" dirty="0">
                <a:cs typeface="Arial" pitchFamily="34" charset="0"/>
              </a:rPr>
              <a:t>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SEASONAL AND SPATIAL CHANGES IN LARVAL FISH ASSEMBLAGES ALONG THE DUTCH COAST, SOUTHERN NORTH SEA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»"/>
              <a:defRPr/>
            </a:pPr>
            <a:endParaRPr lang="en-GB" sz="24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cs typeface="Arial" pitchFamily="34" charset="0"/>
              </a:rPr>
              <a:t>34th Annual Larval Fish Conference, Santa </a:t>
            </a:r>
            <a:r>
              <a:rPr lang="en-GB" sz="1400" dirty="0" err="1">
                <a:cs typeface="Arial" pitchFamily="34" charset="0"/>
              </a:rPr>
              <a:t>Fé</a:t>
            </a:r>
            <a:r>
              <a:rPr lang="en-GB" sz="1400" dirty="0">
                <a:cs typeface="Arial" pitchFamily="34" charset="0"/>
              </a:rPr>
              <a:t>, NM</a:t>
            </a:r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968375" y="1905000"/>
            <a:ext cx="74660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>
                <a:cs typeface="Times New Roman" pitchFamily="18" charset="0"/>
              </a:rPr>
              <a:t>Rafael PÉREZ-DOMÍNGUEZ.</a:t>
            </a:r>
          </a:p>
          <a:p>
            <a:pPr eaLnBrk="0" hangingPunct="0"/>
            <a:endParaRPr lang="en-GB">
              <a:cs typeface="Times New Roman" pitchFamily="18" charset="0"/>
            </a:endParaRPr>
          </a:p>
          <a:p>
            <a:pPr eaLnBrk="0" hangingPunct="0"/>
            <a:r>
              <a:rPr lang="en-GB">
                <a:cs typeface="Times New Roman" pitchFamily="18" charset="0"/>
              </a:rPr>
              <a:t>Institute of Estuarine and Coastal Studies (IECS), Department of Biological Sciences, University of Hull, Hull, HU6 7RX, United Kingdom</a:t>
            </a:r>
          </a:p>
          <a:p>
            <a:pPr eaLnBrk="0" hangingPunct="0"/>
            <a:endParaRPr lang="en-GB"/>
          </a:p>
          <a:p>
            <a:pPr eaLnBrk="0" hangingPunct="0"/>
            <a:r>
              <a:rPr lang="nl-NL"/>
              <a:t>Onno van Tongeren</a:t>
            </a:r>
          </a:p>
          <a:p>
            <a:pPr eaLnBrk="0" hangingPunct="0"/>
            <a:r>
              <a:rPr lang="nl-NL"/>
              <a:t>Port of Rotterdam. Data-Analyse Ecologie, Vrij Nederlandstraat 57,</a:t>
            </a:r>
          </a:p>
          <a:p>
            <a:pPr eaLnBrk="0" hangingPunct="0"/>
            <a:r>
              <a:rPr lang="nl-NL"/>
              <a:t>6826 AW Arnhem,The Netherlands</a:t>
            </a:r>
          </a:p>
          <a:p>
            <a:pPr eaLnBrk="0" hangingPunct="0"/>
            <a:endParaRPr lang="nl-NL"/>
          </a:p>
          <a:p>
            <a:pPr eaLnBrk="0" hangingPunct="0"/>
            <a:r>
              <a:rPr lang="nl-NL"/>
              <a:t>William Borst</a:t>
            </a:r>
          </a:p>
          <a:p>
            <a:pPr eaLnBrk="0" hangingPunct="0"/>
            <a:r>
              <a:rPr lang="nl-NL"/>
              <a:t>Projectorganisatie Maasvlakte 2 (Port of Rotterdam)</a:t>
            </a:r>
          </a:p>
          <a:p>
            <a:pPr eaLnBrk="0" hangingPunct="0"/>
            <a:r>
              <a:rPr lang="nl-NL"/>
              <a:t>Postbus 6622, 3002 AP Rotterdam, Rotterdam, The Netherlands</a:t>
            </a:r>
          </a:p>
          <a:p>
            <a:pPr eaLnBrk="0" hangingPunct="0"/>
            <a:endParaRPr lang="nl-NL"/>
          </a:p>
          <a:p>
            <a:pPr eaLnBrk="0" hangingPunct="0"/>
            <a:endParaRPr lang="nl-NL"/>
          </a:p>
          <a:p>
            <a:pPr eaLnBrk="0" hangingPunct="0"/>
            <a:endParaRPr lang="nl-NL"/>
          </a:p>
          <a:p>
            <a:pPr eaLnBrk="0" hangingPunct="0"/>
            <a:endParaRPr lang="en-GB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9"/>
          <p:cNvSpPr txBox="1">
            <a:spLocks noChangeArrowheads="1"/>
          </p:cNvSpPr>
          <p:nvPr/>
        </p:nvSpPr>
        <p:spPr bwMode="auto">
          <a:xfrm>
            <a:off x="4930775" y="168275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000" b="1" u="sng">
                <a:latin typeface="Calibri" pitchFamily="34" charset="0"/>
              </a:rPr>
              <a:t>33 stations</a:t>
            </a:r>
          </a:p>
        </p:txBody>
      </p:sp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2073275"/>
            <a:ext cx="55499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5" name="Group 21"/>
          <p:cNvGrpSpPr>
            <a:grpSpLocks/>
          </p:cNvGrpSpPr>
          <p:nvPr/>
        </p:nvGrpSpPr>
        <p:grpSpPr bwMode="auto">
          <a:xfrm>
            <a:off x="1889125" y="3802063"/>
            <a:ext cx="4943475" cy="2128837"/>
            <a:chOff x="2216332" y="3474720"/>
            <a:chExt cx="4942114" cy="2129246"/>
          </a:xfrm>
        </p:grpSpPr>
        <p:sp>
          <p:nvSpPr>
            <p:cNvPr id="19" name="Freeform 18"/>
            <p:cNvSpPr/>
            <p:nvPr/>
          </p:nvSpPr>
          <p:spPr>
            <a:xfrm>
              <a:off x="2216332" y="3474720"/>
              <a:ext cx="4942114" cy="2129246"/>
            </a:xfrm>
            <a:custGeom>
              <a:avLst/>
              <a:gdLst>
                <a:gd name="connsiteX0" fmla="*/ 0 w 4937760"/>
                <a:gd name="connsiteY0" fmla="*/ 0 h 2103120"/>
                <a:gd name="connsiteX1" fmla="*/ 2939143 w 4937760"/>
                <a:gd name="connsiteY1" fmla="*/ 0 h 2103120"/>
                <a:gd name="connsiteX2" fmla="*/ 2952205 w 4937760"/>
                <a:gd name="connsiteY2" fmla="*/ 757646 h 2103120"/>
                <a:gd name="connsiteX3" fmla="*/ 4937760 w 4937760"/>
                <a:gd name="connsiteY3" fmla="*/ 744583 h 2103120"/>
                <a:gd name="connsiteX4" fmla="*/ 4924697 w 4937760"/>
                <a:gd name="connsiteY4" fmla="*/ 2103120 h 2103120"/>
                <a:gd name="connsiteX5" fmla="*/ 52251 w 4937760"/>
                <a:gd name="connsiteY5" fmla="*/ 2103120 h 2103120"/>
                <a:gd name="connsiteX6" fmla="*/ 0 w 4937760"/>
                <a:gd name="connsiteY6" fmla="*/ 0 h 2103120"/>
                <a:gd name="connsiteX0" fmla="*/ 13063 w 4950823"/>
                <a:gd name="connsiteY0" fmla="*/ 0 h 2103120"/>
                <a:gd name="connsiteX1" fmla="*/ 2952206 w 4950823"/>
                <a:gd name="connsiteY1" fmla="*/ 0 h 2103120"/>
                <a:gd name="connsiteX2" fmla="*/ 2965268 w 4950823"/>
                <a:gd name="connsiteY2" fmla="*/ 757646 h 2103120"/>
                <a:gd name="connsiteX3" fmla="*/ 4950823 w 4950823"/>
                <a:gd name="connsiteY3" fmla="*/ 744583 h 2103120"/>
                <a:gd name="connsiteX4" fmla="*/ 4937760 w 4950823"/>
                <a:gd name="connsiteY4" fmla="*/ 2103120 h 2103120"/>
                <a:gd name="connsiteX5" fmla="*/ 0 w 4950823"/>
                <a:gd name="connsiteY5" fmla="*/ 2103120 h 2103120"/>
                <a:gd name="connsiteX6" fmla="*/ 13063 w 4950823"/>
                <a:gd name="connsiteY6" fmla="*/ 0 h 2103120"/>
                <a:gd name="connsiteX0" fmla="*/ 4354 w 4942114"/>
                <a:gd name="connsiteY0" fmla="*/ 0 h 2103120"/>
                <a:gd name="connsiteX1" fmla="*/ 2943497 w 4942114"/>
                <a:gd name="connsiteY1" fmla="*/ 0 h 2103120"/>
                <a:gd name="connsiteX2" fmla="*/ 2956559 w 4942114"/>
                <a:gd name="connsiteY2" fmla="*/ 757646 h 2103120"/>
                <a:gd name="connsiteX3" fmla="*/ 4942114 w 4942114"/>
                <a:gd name="connsiteY3" fmla="*/ 744583 h 2103120"/>
                <a:gd name="connsiteX4" fmla="*/ 4929051 w 4942114"/>
                <a:gd name="connsiteY4" fmla="*/ 2103120 h 2103120"/>
                <a:gd name="connsiteX5" fmla="*/ 17417 w 4942114"/>
                <a:gd name="connsiteY5" fmla="*/ 2077315 h 2103120"/>
                <a:gd name="connsiteX6" fmla="*/ 4354 w 4942114"/>
                <a:gd name="connsiteY6" fmla="*/ 0 h 2103120"/>
                <a:gd name="connsiteX0" fmla="*/ 4354 w 4942114"/>
                <a:gd name="connsiteY0" fmla="*/ 0 h 2103120"/>
                <a:gd name="connsiteX1" fmla="*/ 2943497 w 4942114"/>
                <a:gd name="connsiteY1" fmla="*/ 0 h 2103120"/>
                <a:gd name="connsiteX2" fmla="*/ 2956559 w 4942114"/>
                <a:gd name="connsiteY2" fmla="*/ 757646 h 2103120"/>
                <a:gd name="connsiteX3" fmla="*/ 4942114 w 4942114"/>
                <a:gd name="connsiteY3" fmla="*/ 744583 h 2103120"/>
                <a:gd name="connsiteX4" fmla="*/ 4929051 w 4942114"/>
                <a:gd name="connsiteY4" fmla="*/ 2103120 h 2103120"/>
                <a:gd name="connsiteX5" fmla="*/ 17417 w 4942114"/>
                <a:gd name="connsiteY5" fmla="*/ 2090217 h 2103120"/>
                <a:gd name="connsiteX6" fmla="*/ 4354 w 4942114"/>
                <a:gd name="connsiteY6" fmla="*/ 0 h 210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2114" h="2103120">
                  <a:moveTo>
                    <a:pt x="4354" y="0"/>
                  </a:moveTo>
                  <a:lnTo>
                    <a:pt x="2943497" y="0"/>
                  </a:lnTo>
                  <a:lnTo>
                    <a:pt x="2956559" y="757646"/>
                  </a:lnTo>
                  <a:lnTo>
                    <a:pt x="4942114" y="744583"/>
                  </a:lnTo>
                  <a:lnTo>
                    <a:pt x="4929051" y="2103120"/>
                  </a:lnTo>
                  <a:lnTo>
                    <a:pt x="17417" y="2090217"/>
                  </a:lnTo>
                  <a:cubicBezTo>
                    <a:pt x="21771" y="1389177"/>
                    <a:pt x="0" y="701040"/>
                    <a:pt x="4354" y="0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713" name="TextBox 20"/>
            <p:cNvSpPr txBox="1">
              <a:spLocks noChangeArrowheads="1"/>
            </p:cNvSpPr>
            <p:nvPr/>
          </p:nvSpPr>
          <p:spPr bwMode="auto">
            <a:xfrm>
              <a:off x="5225143" y="4937760"/>
              <a:ext cx="17203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FF0000"/>
                  </a:solidFill>
                  <a:latin typeface="Calibri" pitchFamily="34" charset="0"/>
                </a:rPr>
                <a:t>&lt; 5% of samples</a:t>
              </a:r>
            </a:p>
          </p:txBody>
        </p:sp>
      </p:grpSp>
      <p:sp>
        <p:nvSpPr>
          <p:cNvPr id="29706" name="TextBox 22"/>
          <p:cNvSpPr txBox="1">
            <a:spLocks noChangeArrowheads="1"/>
          </p:cNvSpPr>
          <p:nvPr/>
        </p:nvSpPr>
        <p:spPr bwMode="auto">
          <a:xfrm>
            <a:off x="501650" y="1212850"/>
            <a:ext cx="5922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400" b="1">
                <a:latin typeface="Calibri" pitchFamily="34" charset="0"/>
              </a:rPr>
              <a:t>Results:  </a:t>
            </a:r>
            <a:r>
              <a:rPr lang="en-GB" sz="2400">
                <a:latin typeface="Calibri" pitchFamily="34" charset="0"/>
              </a:rPr>
              <a:t>Sampling effort &amp; larval assemblage</a:t>
            </a:r>
          </a:p>
        </p:txBody>
      </p:sp>
      <p:grpSp>
        <p:nvGrpSpPr>
          <p:cNvPr id="29707" name="Group 26"/>
          <p:cNvGrpSpPr>
            <a:grpSpLocks/>
          </p:cNvGrpSpPr>
          <p:nvPr/>
        </p:nvGrpSpPr>
        <p:grpSpPr bwMode="auto">
          <a:xfrm>
            <a:off x="1893888" y="2281238"/>
            <a:ext cx="6403975" cy="1350962"/>
            <a:chOff x="1894105" y="2137957"/>
            <a:chExt cx="6403190" cy="1349826"/>
          </a:xfrm>
        </p:grpSpPr>
        <p:sp>
          <p:nvSpPr>
            <p:cNvPr id="25" name="Rectangle 24"/>
            <p:cNvSpPr/>
            <p:nvPr/>
          </p:nvSpPr>
          <p:spPr>
            <a:xfrm>
              <a:off x="1894105" y="2142715"/>
              <a:ext cx="4963503" cy="134506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711" name="TextBox 25"/>
            <p:cNvSpPr txBox="1">
              <a:spLocks noChangeArrowheads="1"/>
            </p:cNvSpPr>
            <p:nvPr/>
          </p:nvSpPr>
          <p:spPr bwMode="auto">
            <a:xfrm>
              <a:off x="6958146" y="2137957"/>
              <a:ext cx="133914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00B0F0"/>
                  </a:solidFill>
                  <a:latin typeface="Calibri" pitchFamily="34" charset="0"/>
                </a:rPr>
                <a:t>99% of total</a:t>
              </a:r>
            </a:p>
            <a:p>
              <a:r>
                <a:rPr lang="en-GB" b="1">
                  <a:solidFill>
                    <a:srgbClr val="00B0F0"/>
                  </a:solidFill>
                  <a:latin typeface="Calibri" pitchFamily="34" charset="0"/>
                </a:rPr>
                <a:t>abundance</a:t>
              </a:r>
            </a:p>
          </p:txBody>
        </p:sp>
      </p:grpSp>
      <p:sp>
        <p:nvSpPr>
          <p:cNvPr id="29708" name="TextBox 27"/>
          <p:cNvSpPr txBox="1">
            <a:spLocks noChangeArrowheads="1"/>
          </p:cNvSpPr>
          <p:nvPr/>
        </p:nvSpPr>
        <p:spPr bwMode="auto">
          <a:xfrm>
            <a:off x="601663" y="2514600"/>
            <a:ext cx="97631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400" b="1">
                <a:latin typeface="Calibri" pitchFamily="34" charset="0"/>
              </a:rPr>
              <a:t>Cruise</a:t>
            </a:r>
          </a:p>
          <a:p>
            <a:pPr>
              <a:spcAft>
                <a:spcPts val="300"/>
              </a:spcAft>
            </a:pPr>
            <a:r>
              <a:rPr lang="en-GB" sz="2400" b="1">
                <a:latin typeface="Calibri" pitchFamily="34" charset="0"/>
              </a:rPr>
              <a:t>APRIL</a:t>
            </a:r>
          </a:p>
        </p:txBody>
      </p:sp>
      <p:sp>
        <p:nvSpPr>
          <p:cNvPr id="29709" name="TextBox 28"/>
          <p:cNvSpPr txBox="1">
            <a:spLocks noChangeArrowheads="1"/>
          </p:cNvSpPr>
          <p:nvPr/>
        </p:nvSpPr>
        <p:spPr bwMode="auto">
          <a:xfrm>
            <a:off x="2112963" y="1687513"/>
            <a:ext cx="1470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000" b="1" u="sng">
                <a:latin typeface="Calibri" pitchFamily="34" charset="0"/>
              </a:rPr>
              <a:t>100 stations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/>
          <p:cNvCxnSpPr/>
          <p:nvPr/>
        </p:nvCxnSpPr>
        <p:spPr>
          <a:xfrm rot="10800000" flipH="1">
            <a:off x="7515225" y="2352675"/>
            <a:ext cx="6350" cy="198437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726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Box 12"/>
          <p:cNvSpPr txBox="1">
            <a:spLocks noChangeArrowheads="1"/>
          </p:cNvSpPr>
          <p:nvPr/>
        </p:nvSpPr>
        <p:spPr bwMode="auto">
          <a:xfrm>
            <a:off x="644525" y="1068388"/>
            <a:ext cx="3686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400" b="1">
                <a:latin typeface="Calibri" pitchFamily="34" charset="0"/>
              </a:rPr>
              <a:t>Results: diversity by season</a:t>
            </a:r>
          </a:p>
        </p:txBody>
      </p:sp>
      <p:grpSp>
        <p:nvGrpSpPr>
          <p:cNvPr id="30729" name="Group 84"/>
          <p:cNvGrpSpPr>
            <a:grpSpLocks/>
          </p:cNvGrpSpPr>
          <p:nvPr/>
        </p:nvGrpSpPr>
        <p:grpSpPr bwMode="auto">
          <a:xfrm>
            <a:off x="1590675" y="1801813"/>
            <a:ext cx="2922588" cy="2590800"/>
            <a:chOff x="1178171" y="1608898"/>
            <a:chExt cx="2922812" cy="2591005"/>
          </a:xfrm>
        </p:grpSpPr>
        <p:sp>
          <p:nvSpPr>
            <p:cNvPr id="30764" name="Rectangle 7"/>
            <p:cNvSpPr>
              <a:spLocks noChangeArrowheads="1"/>
            </p:cNvSpPr>
            <p:nvPr/>
          </p:nvSpPr>
          <p:spPr bwMode="auto">
            <a:xfrm>
              <a:off x="1446683" y="1683891"/>
              <a:ext cx="1016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0765" name="Rectangle 10"/>
            <p:cNvSpPr>
              <a:spLocks noChangeArrowheads="1"/>
            </p:cNvSpPr>
            <p:nvPr/>
          </p:nvSpPr>
          <p:spPr bwMode="auto">
            <a:xfrm>
              <a:off x="3442171" y="2031554"/>
              <a:ext cx="4763" cy="1752600"/>
            </a:xfrm>
            <a:prstGeom prst="rect">
              <a:avLst/>
            </a:prstGeom>
            <a:solidFill>
              <a:srgbClr val="868686"/>
            </a:solidFill>
            <a:ln w="4">
              <a:solidFill>
                <a:srgbClr val="868686"/>
              </a:solidFill>
              <a:bevel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0766" name="Freeform 11"/>
            <p:cNvSpPr>
              <a:spLocks noEditPoints="1"/>
            </p:cNvSpPr>
            <p:nvPr/>
          </p:nvSpPr>
          <p:spPr bwMode="auto">
            <a:xfrm>
              <a:off x="1808633" y="2028379"/>
              <a:ext cx="2292350" cy="1758950"/>
            </a:xfrm>
            <a:custGeom>
              <a:avLst/>
              <a:gdLst>
                <a:gd name="T0" fmla="*/ 0 w 6224"/>
                <a:gd name="T1" fmla="*/ 8 h 4768"/>
                <a:gd name="T2" fmla="*/ 8 w 6224"/>
                <a:gd name="T3" fmla="*/ 0 h 4768"/>
                <a:gd name="T4" fmla="*/ 6216 w 6224"/>
                <a:gd name="T5" fmla="*/ 0 h 4768"/>
                <a:gd name="T6" fmla="*/ 6224 w 6224"/>
                <a:gd name="T7" fmla="*/ 8 h 4768"/>
                <a:gd name="T8" fmla="*/ 6224 w 6224"/>
                <a:gd name="T9" fmla="*/ 4760 h 4768"/>
                <a:gd name="T10" fmla="*/ 6216 w 6224"/>
                <a:gd name="T11" fmla="*/ 4768 h 4768"/>
                <a:gd name="T12" fmla="*/ 8 w 6224"/>
                <a:gd name="T13" fmla="*/ 4768 h 4768"/>
                <a:gd name="T14" fmla="*/ 0 w 6224"/>
                <a:gd name="T15" fmla="*/ 4760 h 4768"/>
                <a:gd name="T16" fmla="*/ 0 w 6224"/>
                <a:gd name="T17" fmla="*/ 8 h 4768"/>
                <a:gd name="T18" fmla="*/ 16 w 6224"/>
                <a:gd name="T19" fmla="*/ 4760 h 4768"/>
                <a:gd name="T20" fmla="*/ 8 w 6224"/>
                <a:gd name="T21" fmla="*/ 4752 h 4768"/>
                <a:gd name="T22" fmla="*/ 6216 w 6224"/>
                <a:gd name="T23" fmla="*/ 4752 h 4768"/>
                <a:gd name="T24" fmla="*/ 6208 w 6224"/>
                <a:gd name="T25" fmla="*/ 4760 h 4768"/>
                <a:gd name="T26" fmla="*/ 6208 w 6224"/>
                <a:gd name="T27" fmla="*/ 8 h 4768"/>
                <a:gd name="T28" fmla="*/ 6216 w 6224"/>
                <a:gd name="T29" fmla="*/ 16 h 4768"/>
                <a:gd name="T30" fmla="*/ 8 w 6224"/>
                <a:gd name="T31" fmla="*/ 16 h 4768"/>
                <a:gd name="T32" fmla="*/ 16 w 6224"/>
                <a:gd name="T33" fmla="*/ 8 h 4768"/>
                <a:gd name="T34" fmla="*/ 16 w 6224"/>
                <a:gd name="T35" fmla="*/ 4760 h 47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224"/>
                <a:gd name="T55" fmla="*/ 0 h 4768"/>
                <a:gd name="T56" fmla="*/ 6224 w 6224"/>
                <a:gd name="T57" fmla="*/ 4768 h 47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224" h="476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6216" y="0"/>
                  </a:lnTo>
                  <a:cubicBezTo>
                    <a:pt x="6221" y="0"/>
                    <a:pt x="6224" y="4"/>
                    <a:pt x="6224" y="8"/>
                  </a:cubicBezTo>
                  <a:lnTo>
                    <a:pt x="6224" y="4760"/>
                  </a:lnTo>
                  <a:cubicBezTo>
                    <a:pt x="6224" y="4765"/>
                    <a:pt x="6221" y="4768"/>
                    <a:pt x="6216" y="4768"/>
                  </a:cubicBezTo>
                  <a:lnTo>
                    <a:pt x="8" y="4768"/>
                  </a:lnTo>
                  <a:cubicBezTo>
                    <a:pt x="4" y="4768"/>
                    <a:pt x="0" y="4765"/>
                    <a:pt x="0" y="4760"/>
                  </a:cubicBezTo>
                  <a:lnTo>
                    <a:pt x="0" y="8"/>
                  </a:lnTo>
                  <a:close/>
                  <a:moveTo>
                    <a:pt x="16" y="4760"/>
                  </a:moveTo>
                  <a:lnTo>
                    <a:pt x="8" y="4752"/>
                  </a:lnTo>
                  <a:lnTo>
                    <a:pt x="6216" y="4752"/>
                  </a:lnTo>
                  <a:lnTo>
                    <a:pt x="6208" y="4760"/>
                  </a:lnTo>
                  <a:lnTo>
                    <a:pt x="6208" y="8"/>
                  </a:lnTo>
                  <a:lnTo>
                    <a:pt x="621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760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67" name="Rectangle 12"/>
            <p:cNvSpPr>
              <a:spLocks noChangeArrowheads="1"/>
            </p:cNvSpPr>
            <p:nvPr/>
          </p:nvSpPr>
          <p:spPr bwMode="auto">
            <a:xfrm>
              <a:off x="1808633" y="2031554"/>
              <a:ext cx="6350" cy="1752600"/>
            </a:xfrm>
            <a:prstGeom prst="rect">
              <a:avLst/>
            </a:prstGeom>
            <a:solidFill>
              <a:srgbClr val="868686"/>
            </a:solidFill>
            <a:ln w="4">
              <a:solidFill>
                <a:srgbClr val="868686"/>
              </a:solidFill>
              <a:bevel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0768" name="Freeform 13"/>
            <p:cNvSpPr>
              <a:spLocks noEditPoints="1"/>
            </p:cNvSpPr>
            <p:nvPr/>
          </p:nvSpPr>
          <p:spPr bwMode="auto">
            <a:xfrm>
              <a:off x="1783233" y="2188716"/>
              <a:ext cx="28575" cy="1598613"/>
            </a:xfrm>
            <a:custGeom>
              <a:avLst/>
              <a:gdLst>
                <a:gd name="T0" fmla="*/ 0 w 18"/>
                <a:gd name="T1" fmla="*/ 1004 h 1007"/>
                <a:gd name="T2" fmla="*/ 18 w 18"/>
                <a:gd name="T3" fmla="*/ 1004 h 1007"/>
                <a:gd name="T4" fmla="*/ 18 w 18"/>
                <a:gd name="T5" fmla="*/ 1007 h 1007"/>
                <a:gd name="T6" fmla="*/ 0 w 18"/>
                <a:gd name="T7" fmla="*/ 1007 h 1007"/>
                <a:gd name="T8" fmla="*/ 0 w 18"/>
                <a:gd name="T9" fmla="*/ 1004 h 1007"/>
                <a:gd name="T10" fmla="*/ 0 w 18"/>
                <a:gd name="T11" fmla="*/ 803 h 1007"/>
                <a:gd name="T12" fmla="*/ 18 w 18"/>
                <a:gd name="T13" fmla="*/ 803 h 1007"/>
                <a:gd name="T14" fmla="*/ 18 w 18"/>
                <a:gd name="T15" fmla="*/ 807 h 1007"/>
                <a:gd name="T16" fmla="*/ 0 w 18"/>
                <a:gd name="T17" fmla="*/ 807 h 1007"/>
                <a:gd name="T18" fmla="*/ 0 w 18"/>
                <a:gd name="T19" fmla="*/ 803 h 1007"/>
                <a:gd name="T20" fmla="*/ 0 w 18"/>
                <a:gd name="T21" fmla="*/ 602 h 1007"/>
                <a:gd name="T22" fmla="*/ 18 w 18"/>
                <a:gd name="T23" fmla="*/ 602 h 1007"/>
                <a:gd name="T24" fmla="*/ 18 w 18"/>
                <a:gd name="T25" fmla="*/ 606 h 1007"/>
                <a:gd name="T26" fmla="*/ 0 w 18"/>
                <a:gd name="T27" fmla="*/ 606 h 1007"/>
                <a:gd name="T28" fmla="*/ 0 w 18"/>
                <a:gd name="T29" fmla="*/ 602 h 1007"/>
                <a:gd name="T30" fmla="*/ 0 w 18"/>
                <a:gd name="T31" fmla="*/ 401 h 1007"/>
                <a:gd name="T32" fmla="*/ 18 w 18"/>
                <a:gd name="T33" fmla="*/ 401 h 1007"/>
                <a:gd name="T34" fmla="*/ 18 w 18"/>
                <a:gd name="T35" fmla="*/ 405 h 1007"/>
                <a:gd name="T36" fmla="*/ 0 w 18"/>
                <a:gd name="T37" fmla="*/ 405 h 1007"/>
                <a:gd name="T38" fmla="*/ 0 w 18"/>
                <a:gd name="T39" fmla="*/ 401 h 1007"/>
                <a:gd name="T40" fmla="*/ 0 w 18"/>
                <a:gd name="T41" fmla="*/ 201 h 1007"/>
                <a:gd name="T42" fmla="*/ 18 w 18"/>
                <a:gd name="T43" fmla="*/ 201 h 1007"/>
                <a:gd name="T44" fmla="*/ 18 w 18"/>
                <a:gd name="T45" fmla="*/ 204 h 1007"/>
                <a:gd name="T46" fmla="*/ 0 w 18"/>
                <a:gd name="T47" fmla="*/ 204 h 1007"/>
                <a:gd name="T48" fmla="*/ 0 w 18"/>
                <a:gd name="T49" fmla="*/ 201 h 1007"/>
                <a:gd name="T50" fmla="*/ 0 w 18"/>
                <a:gd name="T51" fmla="*/ 0 h 1007"/>
                <a:gd name="T52" fmla="*/ 18 w 18"/>
                <a:gd name="T53" fmla="*/ 0 h 1007"/>
                <a:gd name="T54" fmla="*/ 18 w 18"/>
                <a:gd name="T55" fmla="*/ 4 h 1007"/>
                <a:gd name="T56" fmla="*/ 0 w 18"/>
                <a:gd name="T57" fmla="*/ 4 h 1007"/>
                <a:gd name="T58" fmla="*/ 0 w 18"/>
                <a:gd name="T59" fmla="*/ 0 h 10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"/>
                <a:gd name="T91" fmla="*/ 0 h 1007"/>
                <a:gd name="T92" fmla="*/ 18 w 18"/>
                <a:gd name="T93" fmla="*/ 1007 h 10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" h="1007">
                  <a:moveTo>
                    <a:pt x="0" y="1004"/>
                  </a:moveTo>
                  <a:lnTo>
                    <a:pt x="18" y="1004"/>
                  </a:lnTo>
                  <a:lnTo>
                    <a:pt x="18" y="1007"/>
                  </a:lnTo>
                  <a:lnTo>
                    <a:pt x="0" y="1007"/>
                  </a:lnTo>
                  <a:lnTo>
                    <a:pt x="0" y="1004"/>
                  </a:lnTo>
                  <a:close/>
                  <a:moveTo>
                    <a:pt x="0" y="803"/>
                  </a:moveTo>
                  <a:lnTo>
                    <a:pt x="18" y="803"/>
                  </a:lnTo>
                  <a:lnTo>
                    <a:pt x="18" y="807"/>
                  </a:lnTo>
                  <a:lnTo>
                    <a:pt x="0" y="807"/>
                  </a:lnTo>
                  <a:lnTo>
                    <a:pt x="0" y="803"/>
                  </a:lnTo>
                  <a:close/>
                  <a:moveTo>
                    <a:pt x="0" y="602"/>
                  </a:moveTo>
                  <a:lnTo>
                    <a:pt x="18" y="602"/>
                  </a:lnTo>
                  <a:lnTo>
                    <a:pt x="18" y="606"/>
                  </a:lnTo>
                  <a:lnTo>
                    <a:pt x="0" y="606"/>
                  </a:lnTo>
                  <a:lnTo>
                    <a:pt x="0" y="602"/>
                  </a:lnTo>
                  <a:close/>
                  <a:moveTo>
                    <a:pt x="0" y="401"/>
                  </a:moveTo>
                  <a:lnTo>
                    <a:pt x="18" y="401"/>
                  </a:lnTo>
                  <a:lnTo>
                    <a:pt x="18" y="405"/>
                  </a:lnTo>
                  <a:lnTo>
                    <a:pt x="0" y="405"/>
                  </a:lnTo>
                  <a:lnTo>
                    <a:pt x="0" y="401"/>
                  </a:lnTo>
                  <a:close/>
                  <a:moveTo>
                    <a:pt x="0" y="201"/>
                  </a:moveTo>
                  <a:lnTo>
                    <a:pt x="18" y="201"/>
                  </a:lnTo>
                  <a:lnTo>
                    <a:pt x="18" y="204"/>
                  </a:lnTo>
                  <a:lnTo>
                    <a:pt x="0" y="204"/>
                  </a:lnTo>
                  <a:lnTo>
                    <a:pt x="0" y="201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4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69" name="Rectangle 14"/>
            <p:cNvSpPr>
              <a:spLocks noChangeArrowheads="1"/>
            </p:cNvSpPr>
            <p:nvPr/>
          </p:nvSpPr>
          <p:spPr bwMode="auto">
            <a:xfrm>
              <a:off x="1811808" y="3782566"/>
              <a:ext cx="2287588" cy="4763"/>
            </a:xfrm>
            <a:prstGeom prst="rect">
              <a:avLst/>
            </a:prstGeom>
            <a:solidFill>
              <a:srgbClr val="868686"/>
            </a:solidFill>
            <a:ln w="4">
              <a:solidFill>
                <a:srgbClr val="868686"/>
              </a:solidFill>
              <a:bevel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0770" name="Freeform 15"/>
            <p:cNvSpPr>
              <a:spLocks noEditPoints="1"/>
            </p:cNvSpPr>
            <p:nvPr/>
          </p:nvSpPr>
          <p:spPr bwMode="auto">
            <a:xfrm>
              <a:off x="1808633" y="3784154"/>
              <a:ext cx="2292350" cy="23813"/>
            </a:xfrm>
            <a:custGeom>
              <a:avLst/>
              <a:gdLst>
                <a:gd name="T0" fmla="*/ 4 w 1444"/>
                <a:gd name="T1" fmla="*/ 0 h 15"/>
                <a:gd name="T2" fmla="*/ 4 w 1444"/>
                <a:gd name="T3" fmla="*/ 12 h 15"/>
                <a:gd name="T4" fmla="*/ 0 w 1444"/>
                <a:gd name="T5" fmla="*/ 12 h 15"/>
                <a:gd name="T6" fmla="*/ 0 w 1444"/>
                <a:gd name="T7" fmla="*/ 0 h 15"/>
                <a:gd name="T8" fmla="*/ 4 w 1444"/>
                <a:gd name="T9" fmla="*/ 0 h 15"/>
                <a:gd name="T10" fmla="*/ 208 w 1444"/>
                <a:gd name="T11" fmla="*/ 0 h 15"/>
                <a:gd name="T12" fmla="*/ 208 w 1444"/>
                <a:gd name="T13" fmla="*/ 12 h 15"/>
                <a:gd name="T14" fmla="*/ 204 w 1444"/>
                <a:gd name="T15" fmla="*/ 12 h 15"/>
                <a:gd name="T16" fmla="*/ 204 w 1444"/>
                <a:gd name="T17" fmla="*/ 0 h 15"/>
                <a:gd name="T18" fmla="*/ 208 w 1444"/>
                <a:gd name="T19" fmla="*/ 0 h 15"/>
                <a:gd name="T20" fmla="*/ 416 w 1444"/>
                <a:gd name="T21" fmla="*/ 0 h 15"/>
                <a:gd name="T22" fmla="*/ 416 w 1444"/>
                <a:gd name="T23" fmla="*/ 12 h 15"/>
                <a:gd name="T24" fmla="*/ 412 w 1444"/>
                <a:gd name="T25" fmla="*/ 12 h 15"/>
                <a:gd name="T26" fmla="*/ 412 w 1444"/>
                <a:gd name="T27" fmla="*/ 0 h 15"/>
                <a:gd name="T28" fmla="*/ 416 w 1444"/>
                <a:gd name="T29" fmla="*/ 0 h 15"/>
                <a:gd name="T30" fmla="*/ 620 w 1444"/>
                <a:gd name="T31" fmla="*/ 0 h 15"/>
                <a:gd name="T32" fmla="*/ 620 w 1444"/>
                <a:gd name="T33" fmla="*/ 12 h 15"/>
                <a:gd name="T34" fmla="*/ 617 w 1444"/>
                <a:gd name="T35" fmla="*/ 12 h 15"/>
                <a:gd name="T36" fmla="*/ 617 w 1444"/>
                <a:gd name="T37" fmla="*/ 0 h 15"/>
                <a:gd name="T38" fmla="*/ 620 w 1444"/>
                <a:gd name="T39" fmla="*/ 0 h 15"/>
                <a:gd name="T40" fmla="*/ 828 w 1444"/>
                <a:gd name="T41" fmla="*/ 0 h 15"/>
                <a:gd name="T42" fmla="*/ 828 w 1444"/>
                <a:gd name="T43" fmla="*/ 12 h 15"/>
                <a:gd name="T44" fmla="*/ 824 w 1444"/>
                <a:gd name="T45" fmla="*/ 12 h 15"/>
                <a:gd name="T46" fmla="*/ 824 w 1444"/>
                <a:gd name="T47" fmla="*/ 0 h 15"/>
                <a:gd name="T48" fmla="*/ 828 w 1444"/>
                <a:gd name="T49" fmla="*/ 0 h 15"/>
                <a:gd name="T50" fmla="*/ 1032 w 1444"/>
                <a:gd name="T51" fmla="*/ 0 h 15"/>
                <a:gd name="T52" fmla="*/ 1032 w 1444"/>
                <a:gd name="T53" fmla="*/ 12 h 15"/>
                <a:gd name="T54" fmla="*/ 1029 w 1444"/>
                <a:gd name="T55" fmla="*/ 12 h 15"/>
                <a:gd name="T56" fmla="*/ 1029 w 1444"/>
                <a:gd name="T57" fmla="*/ 0 h 15"/>
                <a:gd name="T58" fmla="*/ 1032 w 1444"/>
                <a:gd name="T59" fmla="*/ 0 h 15"/>
                <a:gd name="T60" fmla="*/ 1240 w 1444"/>
                <a:gd name="T61" fmla="*/ 0 h 15"/>
                <a:gd name="T62" fmla="*/ 1240 w 1444"/>
                <a:gd name="T63" fmla="*/ 12 h 15"/>
                <a:gd name="T64" fmla="*/ 1236 w 1444"/>
                <a:gd name="T65" fmla="*/ 12 h 15"/>
                <a:gd name="T66" fmla="*/ 1236 w 1444"/>
                <a:gd name="T67" fmla="*/ 0 h 15"/>
                <a:gd name="T68" fmla="*/ 1240 w 1444"/>
                <a:gd name="T69" fmla="*/ 0 h 15"/>
                <a:gd name="T70" fmla="*/ 1444 w 1444"/>
                <a:gd name="T71" fmla="*/ 0 h 15"/>
                <a:gd name="T72" fmla="*/ 1444 w 1444"/>
                <a:gd name="T73" fmla="*/ 12 h 15"/>
                <a:gd name="T74" fmla="*/ 1441 w 1444"/>
                <a:gd name="T75" fmla="*/ 12 h 15"/>
                <a:gd name="T76" fmla="*/ 1441 w 1444"/>
                <a:gd name="T77" fmla="*/ 0 h 15"/>
                <a:gd name="T78" fmla="*/ 1444 w 1444"/>
                <a:gd name="T79" fmla="*/ 0 h 15"/>
                <a:gd name="T80" fmla="*/ 4 w 1444"/>
                <a:gd name="T81" fmla="*/ 0 h 15"/>
                <a:gd name="T82" fmla="*/ 4 w 1444"/>
                <a:gd name="T83" fmla="*/ 15 h 15"/>
                <a:gd name="T84" fmla="*/ 0 w 1444"/>
                <a:gd name="T85" fmla="*/ 15 h 15"/>
                <a:gd name="T86" fmla="*/ 0 w 1444"/>
                <a:gd name="T87" fmla="*/ 0 h 15"/>
                <a:gd name="T88" fmla="*/ 4 w 1444"/>
                <a:gd name="T89" fmla="*/ 0 h 15"/>
                <a:gd name="T90" fmla="*/ 1032 w 1444"/>
                <a:gd name="T91" fmla="*/ 0 h 15"/>
                <a:gd name="T92" fmla="*/ 1032 w 1444"/>
                <a:gd name="T93" fmla="*/ 15 h 15"/>
                <a:gd name="T94" fmla="*/ 1029 w 1444"/>
                <a:gd name="T95" fmla="*/ 15 h 15"/>
                <a:gd name="T96" fmla="*/ 1029 w 1444"/>
                <a:gd name="T97" fmla="*/ 0 h 15"/>
                <a:gd name="T98" fmla="*/ 1032 w 1444"/>
                <a:gd name="T99" fmla="*/ 0 h 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44"/>
                <a:gd name="T151" fmla="*/ 0 h 15"/>
                <a:gd name="T152" fmla="*/ 1444 w 1444"/>
                <a:gd name="T153" fmla="*/ 15 h 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44" h="15">
                  <a:moveTo>
                    <a:pt x="4" y="0"/>
                  </a:move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208" y="0"/>
                  </a:moveTo>
                  <a:lnTo>
                    <a:pt x="208" y="12"/>
                  </a:lnTo>
                  <a:lnTo>
                    <a:pt x="204" y="12"/>
                  </a:lnTo>
                  <a:lnTo>
                    <a:pt x="204" y="0"/>
                  </a:lnTo>
                  <a:lnTo>
                    <a:pt x="208" y="0"/>
                  </a:lnTo>
                  <a:close/>
                  <a:moveTo>
                    <a:pt x="416" y="0"/>
                  </a:moveTo>
                  <a:lnTo>
                    <a:pt x="416" y="12"/>
                  </a:lnTo>
                  <a:lnTo>
                    <a:pt x="412" y="12"/>
                  </a:lnTo>
                  <a:lnTo>
                    <a:pt x="412" y="0"/>
                  </a:lnTo>
                  <a:lnTo>
                    <a:pt x="416" y="0"/>
                  </a:lnTo>
                  <a:close/>
                  <a:moveTo>
                    <a:pt x="620" y="0"/>
                  </a:moveTo>
                  <a:lnTo>
                    <a:pt x="620" y="12"/>
                  </a:lnTo>
                  <a:lnTo>
                    <a:pt x="617" y="12"/>
                  </a:lnTo>
                  <a:lnTo>
                    <a:pt x="617" y="0"/>
                  </a:lnTo>
                  <a:lnTo>
                    <a:pt x="620" y="0"/>
                  </a:lnTo>
                  <a:close/>
                  <a:moveTo>
                    <a:pt x="828" y="0"/>
                  </a:moveTo>
                  <a:lnTo>
                    <a:pt x="828" y="12"/>
                  </a:lnTo>
                  <a:lnTo>
                    <a:pt x="824" y="12"/>
                  </a:lnTo>
                  <a:lnTo>
                    <a:pt x="824" y="0"/>
                  </a:lnTo>
                  <a:lnTo>
                    <a:pt x="828" y="0"/>
                  </a:lnTo>
                  <a:close/>
                  <a:moveTo>
                    <a:pt x="1032" y="0"/>
                  </a:moveTo>
                  <a:lnTo>
                    <a:pt x="1032" y="12"/>
                  </a:lnTo>
                  <a:lnTo>
                    <a:pt x="1029" y="12"/>
                  </a:lnTo>
                  <a:lnTo>
                    <a:pt x="1029" y="0"/>
                  </a:lnTo>
                  <a:lnTo>
                    <a:pt x="1032" y="0"/>
                  </a:lnTo>
                  <a:close/>
                  <a:moveTo>
                    <a:pt x="1240" y="0"/>
                  </a:moveTo>
                  <a:lnTo>
                    <a:pt x="1240" y="12"/>
                  </a:lnTo>
                  <a:lnTo>
                    <a:pt x="1236" y="12"/>
                  </a:lnTo>
                  <a:lnTo>
                    <a:pt x="1236" y="0"/>
                  </a:lnTo>
                  <a:lnTo>
                    <a:pt x="1240" y="0"/>
                  </a:lnTo>
                  <a:close/>
                  <a:moveTo>
                    <a:pt x="1444" y="0"/>
                  </a:moveTo>
                  <a:lnTo>
                    <a:pt x="1444" y="12"/>
                  </a:lnTo>
                  <a:lnTo>
                    <a:pt x="1441" y="12"/>
                  </a:lnTo>
                  <a:lnTo>
                    <a:pt x="1441" y="0"/>
                  </a:lnTo>
                  <a:lnTo>
                    <a:pt x="1444" y="0"/>
                  </a:lnTo>
                  <a:close/>
                  <a:moveTo>
                    <a:pt x="4" y="0"/>
                  </a:moveTo>
                  <a:lnTo>
                    <a:pt x="4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1032" y="0"/>
                  </a:moveTo>
                  <a:lnTo>
                    <a:pt x="1032" y="15"/>
                  </a:lnTo>
                  <a:lnTo>
                    <a:pt x="1029" y="15"/>
                  </a:lnTo>
                  <a:lnTo>
                    <a:pt x="1029" y="0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rgbClr val="868686"/>
            </a:solidFill>
            <a:ln w="4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71" name="Freeform 16"/>
            <p:cNvSpPr>
              <a:spLocks noEditPoints="1"/>
            </p:cNvSpPr>
            <p:nvPr/>
          </p:nvSpPr>
          <p:spPr bwMode="auto">
            <a:xfrm>
              <a:off x="1802283" y="2182366"/>
              <a:ext cx="1871663" cy="709613"/>
            </a:xfrm>
            <a:custGeom>
              <a:avLst/>
              <a:gdLst>
                <a:gd name="T0" fmla="*/ 125 w 5081"/>
                <a:gd name="T1" fmla="*/ 1879 h 1924"/>
                <a:gd name="T2" fmla="*/ 193 w 5081"/>
                <a:gd name="T3" fmla="*/ 1796 h 1924"/>
                <a:gd name="T4" fmla="*/ 213 w 5081"/>
                <a:gd name="T5" fmla="*/ 1840 h 1924"/>
                <a:gd name="T6" fmla="*/ 456 w 5081"/>
                <a:gd name="T7" fmla="*/ 1679 h 1924"/>
                <a:gd name="T8" fmla="*/ 356 w 5081"/>
                <a:gd name="T9" fmla="*/ 1750 h 1924"/>
                <a:gd name="T10" fmla="*/ 663 w 5081"/>
                <a:gd name="T11" fmla="*/ 1613 h 1924"/>
                <a:gd name="T12" fmla="*/ 544 w 5081"/>
                <a:gd name="T13" fmla="*/ 1640 h 1924"/>
                <a:gd name="T14" fmla="*/ 826 w 5081"/>
                <a:gd name="T15" fmla="*/ 1567 h 1924"/>
                <a:gd name="T16" fmla="*/ 895 w 5081"/>
                <a:gd name="T17" fmla="*/ 1484 h 1924"/>
                <a:gd name="T18" fmla="*/ 914 w 5081"/>
                <a:gd name="T19" fmla="*/ 1528 h 1924"/>
                <a:gd name="T20" fmla="*/ 1158 w 5081"/>
                <a:gd name="T21" fmla="*/ 1366 h 1924"/>
                <a:gd name="T22" fmla="*/ 1058 w 5081"/>
                <a:gd name="T23" fmla="*/ 1437 h 1924"/>
                <a:gd name="T24" fmla="*/ 1365 w 5081"/>
                <a:gd name="T25" fmla="*/ 1300 h 1924"/>
                <a:gd name="T26" fmla="*/ 1245 w 5081"/>
                <a:gd name="T27" fmla="*/ 1327 h 1924"/>
                <a:gd name="T28" fmla="*/ 1512 w 5081"/>
                <a:gd name="T29" fmla="*/ 1216 h 1924"/>
                <a:gd name="T30" fmla="*/ 1560 w 5081"/>
                <a:gd name="T31" fmla="*/ 1120 h 1924"/>
                <a:gd name="T32" fmla="*/ 1589 w 5081"/>
                <a:gd name="T33" fmla="*/ 1158 h 1924"/>
                <a:gd name="T34" fmla="*/ 1790 w 5081"/>
                <a:gd name="T35" fmla="*/ 947 h 1924"/>
                <a:gd name="T36" fmla="*/ 1708 w 5081"/>
                <a:gd name="T37" fmla="*/ 1038 h 1924"/>
                <a:gd name="T38" fmla="*/ 1976 w 5081"/>
                <a:gd name="T39" fmla="*/ 836 h 1924"/>
                <a:gd name="T40" fmla="*/ 1866 w 5081"/>
                <a:gd name="T41" fmla="*/ 889 h 1924"/>
                <a:gd name="T42" fmla="*/ 2125 w 5081"/>
                <a:gd name="T43" fmla="*/ 754 h 1924"/>
                <a:gd name="T44" fmla="*/ 2188 w 5081"/>
                <a:gd name="T45" fmla="*/ 670 h 1924"/>
                <a:gd name="T46" fmla="*/ 2204 w 5081"/>
                <a:gd name="T47" fmla="*/ 716 h 1924"/>
                <a:gd name="T48" fmla="*/ 2461 w 5081"/>
                <a:gd name="T49" fmla="*/ 577 h 1924"/>
                <a:gd name="T50" fmla="*/ 2355 w 5081"/>
                <a:gd name="T51" fmla="*/ 639 h 1924"/>
                <a:gd name="T52" fmla="*/ 2673 w 5081"/>
                <a:gd name="T53" fmla="*/ 530 h 1924"/>
                <a:gd name="T54" fmla="*/ 2551 w 5081"/>
                <a:gd name="T55" fmla="*/ 546 h 1924"/>
                <a:gd name="T56" fmla="*/ 2837 w 5081"/>
                <a:gd name="T57" fmla="*/ 486 h 1924"/>
                <a:gd name="T58" fmla="*/ 2905 w 5081"/>
                <a:gd name="T59" fmla="*/ 403 h 1924"/>
                <a:gd name="T60" fmla="*/ 2925 w 5081"/>
                <a:gd name="T61" fmla="*/ 447 h 1924"/>
                <a:gd name="T62" fmla="*/ 3122 w 5081"/>
                <a:gd name="T63" fmla="*/ 307 h 1924"/>
                <a:gd name="T64" fmla="*/ 3141 w 5081"/>
                <a:gd name="T65" fmla="*/ 350 h 1924"/>
                <a:gd name="T66" fmla="*/ 3255 w 5081"/>
                <a:gd name="T67" fmla="*/ 246 h 1924"/>
                <a:gd name="T68" fmla="*/ 3275 w 5081"/>
                <a:gd name="T69" fmla="*/ 290 h 1924"/>
                <a:gd name="T70" fmla="*/ 3474 w 5081"/>
                <a:gd name="T71" fmla="*/ 147 h 1924"/>
                <a:gd name="T72" fmla="*/ 3536 w 5081"/>
                <a:gd name="T73" fmla="*/ 181 h 1924"/>
                <a:gd name="T74" fmla="*/ 3418 w 5081"/>
                <a:gd name="T75" fmla="*/ 198 h 1924"/>
                <a:gd name="T76" fmla="*/ 3741 w 5081"/>
                <a:gd name="T77" fmla="*/ 111 h 1924"/>
                <a:gd name="T78" fmla="*/ 3619 w 5081"/>
                <a:gd name="T79" fmla="*/ 114 h 1924"/>
                <a:gd name="T80" fmla="*/ 3911 w 5081"/>
                <a:gd name="T81" fmla="*/ 111 h 1924"/>
                <a:gd name="T82" fmla="*/ 4000 w 5081"/>
                <a:gd name="T83" fmla="*/ 52 h 1924"/>
                <a:gd name="T84" fmla="*/ 4100 w 5081"/>
                <a:gd name="T85" fmla="*/ 92 h 1924"/>
                <a:gd name="T86" fmla="*/ 4000 w 5081"/>
                <a:gd name="T87" fmla="*/ 52 h 1924"/>
                <a:gd name="T88" fmla="*/ 4314 w 5081"/>
                <a:gd name="T89" fmla="*/ 53 h 1924"/>
                <a:gd name="T90" fmla="*/ 4170 w 5081"/>
                <a:gd name="T91" fmla="*/ 63 h 1924"/>
                <a:gd name="T92" fmla="*/ 4481 w 5081"/>
                <a:gd name="T93" fmla="*/ 16 h 1924"/>
                <a:gd name="T94" fmla="*/ 4388 w 5081"/>
                <a:gd name="T95" fmla="*/ 71 h 1924"/>
                <a:gd name="T96" fmla="*/ 4651 w 5081"/>
                <a:gd name="T97" fmla="*/ 16 h 1924"/>
                <a:gd name="T98" fmla="*/ 4651 w 5081"/>
                <a:gd name="T99" fmla="*/ 64 h 1924"/>
                <a:gd name="T100" fmla="*/ 4769 w 5081"/>
                <a:gd name="T101" fmla="*/ 16 h 1924"/>
                <a:gd name="T102" fmla="*/ 4868 w 5081"/>
                <a:gd name="T103" fmla="*/ 59 h 1924"/>
                <a:gd name="T104" fmla="*/ 4769 w 5081"/>
                <a:gd name="T105" fmla="*/ 16 h 1924"/>
                <a:gd name="T106" fmla="*/ 5081 w 5081"/>
                <a:gd name="T107" fmla="*/ 24 h 1924"/>
                <a:gd name="T108" fmla="*/ 4937 w 5081"/>
                <a:gd name="T109" fmla="*/ 28 h 19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81"/>
                <a:gd name="T166" fmla="*/ 0 h 1924"/>
                <a:gd name="T167" fmla="*/ 5081 w 5081"/>
                <a:gd name="T168" fmla="*/ 1924 h 19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81" h="1924">
                  <a:moveTo>
                    <a:pt x="18" y="1875"/>
                  </a:moveTo>
                  <a:lnTo>
                    <a:pt x="105" y="1835"/>
                  </a:lnTo>
                  <a:cubicBezTo>
                    <a:pt x="117" y="1830"/>
                    <a:pt x="132" y="1836"/>
                    <a:pt x="137" y="1848"/>
                  </a:cubicBezTo>
                  <a:cubicBezTo>
                    <a:pt x="142" y="1860"/>
                    <a:pt x="137" y="1874"/>
                    <a:pt x="125" y="1879"/>
                  </a:cubicBezTo>
                  <a:lnTo>
                    <a:pt x="37" y="1918"/>
                  </a:lnTo>
                  <a:cubicBezTo>
                    <a:pt x="25" y="1924"/>
                    <a:pt x="11" y="1918"/>
                    <a:pt x="6" y="1906"/>
                  </a:cubicBezTo>
                  <a:cubicBezTo>
                    <a:pt x="0" y="1894"/>
                    <a:pt x="6" y="1880"/>
                    <a:pt x="18" y="1875"/>
                  </a:cubicBezTo>
                  <a:close/>
                  <a:moveTo>
                    <a:pt x="193" y="1796"/>
                  </a:moveTo>
                  <a:lnTo>
                    <a:pt x="281" y="1757"/>
                  </a:lnTo>
                  <a:cubicBezTo>
                    <a:pt x="293" y="1752"/>
                    <a:pt x="307" y="1757"/>
                    <a:pt x="312" y="1769"/>
                  </a:cubicBezTo>
                  <a:cubicBezTo>
                    <a:pt x="318" y="1782"/>
                    <a:pt x="312" y="1796"/>
                    <a:pt x="300" y="1801"/>
                  </a:cubicBezTo>
                  <a:lnTo>
                    <a:pt x="213" y="1840"/>
                  </a:lnTo>
                  <a:cubicBezTo>
                    <a:pt x="200" y="1846"/>
                    <a:pt x="186" y="1840"/>
                    <a:pt x="181" y="1828"/>
                  </a:cubicBezTo>
                  <a:cubicBezTo>
                    <a:pt x="176" y="1816"/>
                    <a:pt x="181" y="1802"/>
                    <a:pt x="193" y="1796"/>
                  </a:cubicBezTo>
                  <a:close/>
                  <a:moveTo>
                    <a:pt x="368" y="1718"/>
                  </a:moveTo>
                  <a:lnTo>
                    <a:pt x="456" y="1679"/>
                  </a:lnTo>
                  <a:cubicBezTo>
                    <a:pt x="468" y="1674"/>
                    <a:pt x="482" y="1679"/>
                    <a:pt x="488" y="1691"/>
                  </a:cubicBezTo>
                  <a:cubicBezTo>
                    <a:pt x="493" y="1703"/>
                    <a:pt x="488" y="1718"/>
                    <a:pt x="476" y="1723"/>
                  </a:cubicBezTo>
                  <a:lnTo>
                    <a:pt x="388" y="1762"/>
                  </a:lnTo>
                  <a:cubicBezTo>
                    <a:pt x="376" y="1767"/>
                    <a:pt x="362" y="1762"/>
                    <a:pt x="356" y="1750"/>
                  </a:cubicBezTo>
                  <a:cubicBezTo>
                    <a:pt x="351" y="1738"/>
                    <a:pt x="356" y="1724"/>
                    <a:pt x="368" y="1718"/>
                  </a:cubicBezTo>
                  <a:close/>
                  <a:moveTo>
                    <a:pt x="544" y="1640"/>
                  </a:moveTo>
                  <a:lnTo>
                    <a:pt x="631" y="1601"/>
                  </a:lnTo>
                  <a:cubicBezTo>
                    <a:pt x="644" y="1596"/>
                    <a:pt x="658" y="1601"/>
                    <a:pt x="663" y="1613"/>
                  </a:cubicBezTo>
                  <a:cubicBezTo>
                    <a:pt x="669" y="1625"/>
                    <a:pt x="663" y="1639"/>
                    <a:pt x="651" y="1645"/>
                  </a:cubicBezTo>
                  <a:lnTo>
                    <a:pt x="563" y="1684"/>
                  </a:lnTo>
                  <a:cubicBezTo>
                    <a:pt x="551" y="1689"/>
                    <a:pt x="537" y="1684"/>
                    <a:pt x="532" y="1672"/>
                  </a:cubicBezTo>
                  <a:cubicBezTo>
                    <a:pt x="526" y="1660"/>
                    <a:pt x="532" y="1645"/>
                    <a:pt x="544" y="1640"/>
                  </a:cubicBezTo>
                  <a:close/>
                  <a:moveTo>
                    <a:pt x="719" y="1562"/>
                  </a:moveTo>
                  <a:lnTo>
                    <a:pt x="807" y="1523"/>
                  </a:lnTo>
                  <a:cubicBezTo>
                    <a:pt x="819" y="1517"/>
                    <a:pt x="833" y="1523"/>
                    <a:pt x="839" y="1535"/>
                  </a:cubicBezTo>
                  <a:cubicBezTo>
                    <a:pt x="844" y="1547"/>
                    <a:pt x="838" y="1561"/>
                    <a:pt x="826" y="1567"/>
                  </a:cubicBezTo>
                  <a:lnTo>
                    <a:pt x="739" y="1606"/>
                  </a:lnTo>
                  <a:cubicBezTo>
                    <a:pt x="727" y="1611"/>
                    <a:pt x="712" y="1606"/>
                    <a:pt x="707" y="1594"/>
                  </a:cubicBezTo>
                  <a:cubicBezTo>
                    <a:pt x="702" y="1581"/>
                    <a:pt x="707" y="1567"/>
                    <a:pt x="719" y="1562"/>
                  </a:cubicBezTo>
                  <a:close/>
                  <a:moveTo>
                    <a:pt x="895" y="1484"/>
                  </a:moveTo>
                  <a:lnTo>
                    <a:pt x="982" y="1445"/>
                  </a:lnTo>
                  <a:cubicBezTo>
                    <a:pt x="994" y="1439"/>
                    <a:pt x="1008" y="1445"/>
                    <a:pt x="1014" y="1457"/>
                  </a:cubicBezTo>
                  <a:cubicBezTo>
                    <a:pt x="1019" y="1469"/>
                    <a:pt x="1014" y="1483"/>
                    <a:pt x="1002" y="1488"/>
                  </a:cubicBezTo>
                  <a:lnTo>
                    <a:pt x="914" y="1528"/>
                  </a:lnTo>
                  <a:cubicBezTo>
                    <a:pt x="902" y="1533"/>
                    <a:pt x="888" y="1527"/>
                    <a:pt x="882" y="1515"/>
                  </a:cubicBezTo>
                  <a:cubicBezTo>
                    <a:pt x="877" y="1503"/>
                    <a:pt x="882" y="1489"/>
                    <a:pt x="895" y="1484"/>
                  </a:cubicBezTo>
                  <a:close/>
                  <a:moveTo>
                    <a:pt x="1070" y="1406"/>
                  </a:moveTo>
                  <a:lnTo>
                    <a:pt x="1158" y="1366"/>
                  </a:lnTo>
                  <a:cubicBezTo>
                    <a:pt x="1170" y="1361"/>
                    <a:pt x="1184" y="1366"/>
                    <a:pt x="1189" y="1379"/>
                  </a:cubicBezTo>
                  <a:cubicBezTo>
                    <a:pt x="1195" y="1391"/>
                    <a:pt x="1189" y="1405"/>
                    <a:pt x="1177" y="1410"/>
                  </a:cubicBezTo>
                  <a:lnTo>
                    <a:pt x="1089" y="1449"/>
                  </a:lnTo>
                  <a:cubicBezTo>
                    <a:pt x="1077" y="1455"/>
                    <a:pt x="1063" y="1449"/>
                    <a:pt x="1058" y="1437"/>
                  </a:cubicBezTo>
                  <a:cubicBezTo>
                    <a:pt x="1052" y="1425"/>
                    <a:pt x="1058" y="1411"/>
                    <a:pt x="1070" y="1406"/>
                  </a:cubicBezTo>
                  <a:close/>
                  <a:moveTo>
                    <a:pt x="1245" y="1327"/>
                  </a:moveTo>
                  <a:lnTo>
                    <a:pt x="1333" y="1288"/>
                  </a:lnTo>
                  <a:cubicBezTo>
                    <a:pt x="1345" y="1283"/>
                    <a:pt x="1359" y="1288"/>
                    <a:pt x="1365" y="1300"/>
                  </a:cubicBezTo>
                  <a:cubicBezTo>
                    <a:pt x="1370" y="1312"/>
                    <a:pt x="1365" y="1327"/>
                    <a:pt x="1352" y="1332"/>
                  </a:cubicBezTo>
                  <a:lnTo>
                    <a:pt x="1265" y="1371"/>
                  </a:lnTo>
                  <a:cubicBezTo>
                    <a:pt x="1253" y="1377"/>
                    <a:pt x="1238" y="1371"/>
                    <a:pt x="1233" y="1359"/>
                  </a:cubicBezTo>
                  <a:cubicBezTo>
                    <a:pt x="1228" y="1347"/>
                    <a:pt x="1233" y="1333"/>
                    <a:pt x="1245" y="1327"/>
                  </a:cubicBezTo>
                  <a:close/>
                  <a:moveTo>
                    <a:pt x="1406" y="1236"/>
                  </a:moveTo>
                  <a:lnTo>
                    <a:pt x="1483" y="1178"/>
                  </a:lnTo>
                  <a:cubicBezTo>
                    <a:pt x="1494" y="1170"/>
                    <a:pt x="1509" y="1172"/>
                    <a:pt x="1517" y="1183"/>
                  </a:cubicBezTo>
                  <a:cubicBezTo>
                    <a:pt x="1525" y="1193"/>
                    <a:pt x="1523" y="1208"/>
                    <a:pt x="1512" y="1216"/>
                  </a:cubicBezTo>
                  <a:lnTo>
                    <a:pt x="1435" y="1274"/>
                  </a:lnTo>
                  <a:cubicBezTo>
                    <a:pt x="1425" y="1282"/>
                    <a:pt x="1410" y="1280"/>
                    <a:pt x="1402" y="1270"/>
                  </a:cubicBezTo>
                  <a:cubicBezTo>
                    <a:pt x="1394" y="1259"/>
                    <a:pt x="1396" y="1244"/>
                    <a:pt x="1406" y="1236"/>
                  </a:cubicBezTo>
                  <a:close/>
                  <a:moveTo>
                    <a:pt x="1560" y="1120"/>
                  </a:moveTo>
                  <a:lnTo>
                    <a:pt x="1636" y="1062"/>
                  </a:lnTo>
                  <a:cubicBezTo>
                    <a:pt x="1647" y="1054"/>
                    <a:pt x="1662" y="1056"/>
                    <a:pt x="1670" y="1067"/>
                  </a:cubicBezTo>
                  <a:cubicBezTo>
                    <a:pt x="1678" y="1078"/>
                    <a:pt x="1676" y="1093"/>
                    <a:pt x="1665" y="1101"/>
                  </a:cubicBezTo>
                  <a:lnTo>
                    <a:pt x="1589" y="1158"/>
                  </a:lnTo>
                  <a:cubicBezTo>
                    <a:pt x="1578" y="1166"/>
                    <a:pt x="1563" y="1164"/>
                    <a:pt x="1555" y="1154"/>
                  </a:cubicBezTo>
                  <a:cubicBezTo>
                    <a:pt x="1547" y="1143"/>
                    <a:pt x="1549" y="1128"/>
                    <a:pt x="1560" y="1120"/>
                  </a:cubicBezTo>
                  <a:close/>
                  <a:moveTo>
                    <a:pt x="1713" y="1004"/>
                  </a:moveTo>
                  <a:lnTo>
                    <a:pt x="1790" y="947"/>
                  </a:lnTo>
                  <a:cubicBezTo>
                    <a:pt x="1800" y="939"/>
                    <a:pt x="1815" y="941"/>
                    <a:pt x="1823" y="951"/>
                  </a:cubicBezTo>
                  <a:cubicBezTo>
                    <a:pt x="1831" y="962"/>
                    <a:pt x="1829" y="977"/>
                    <a:pt x="1818" y="985"/>
                  </a:cubicBezTo>
                  <a:lnTo>
                    <a:pt x="1742" y="1043"/>
                  </a:lnTo>
                  <a:cubicBezTo>
                    <a:pt x="1731" y="1051"/>
                    <a:pt x="1716" y="1049"/>
                    <a:pt x="1708" y="1038"/>
                  </a:cubicBezTo>
                  <a:cubicBezTo>
                    <a:pt x="1700" y="1028"/>
                    <a:pt x="1702" y="1012"/>
                    <a:pt x="1713" y="1004"/>
                  </a:cubicBezTo>
                  <a:close/>
                  <a:moveTo>
                    <a:pt x="1866" y="889"/>
                  </a:moveTo>
                  <a:lnTo>
                    <a:pt x="1943" y="831"/>
                  </a:lnTo>
                  <a:cubicBezTo>
                    <a:pt x="1953" y="823"/>
                    <a:pt x="1968" y="825"/>
                    <a:pt x="1976" y="836"/>
                  </a:cubicBezTo>
                  <a:cubicBezTo>
                    <a:pt x="1984" y="846"/>
                    <a:pt x="1982" y="861"/>
                    <a:pt x="1972" y="869"/>
                  </a:cubicBezTo>
                  <a:lnTo>
                    <a:pt x="1895" y="927"/>
                  </a:lnTo>
                  <a:cubicBezTo>
                    <a:pt x="1884" y="935"/>
                    <a:pt x="1869" y="933"/>
                    <a:pt x="1861" y="922"/>
                  </a:cubicBezTo>
                  <a:cubicBezTo>
                    <a:pt x="1853" y="912"/>
                    <a:pt x="1856" y="897"/>
                    <a:pt x="1866" y="889"/>
                  </a:cubicBezTo>
                  <a:close/>
                  <a:moveTo>
                    <a:pt x="2019" y="773"/>
                  </a:moveTo>
                  <a:lnTo>
                    <a:pt x="2096" y="715"/>
                  </a:lnTo>
                  <a:cubicBezTo>
                    <a:pt x="2107" y="707"/>
                    <a:pt x="2122" y="709"/>
                    <a:pt x="2130" y="720"/>
                  </a:cubicBezTo>
                  <a:cubicBezTo>
                    <a:pt x="2138" y="731"/>
                    <a:pt x="2135" y="746"/>
                    <a:pt x="2125" y="754"/>
                  </a:cubicBezTo>
                  <a:lnTo>
                    <a:pt x="2048" y="811"/>
                  </a:lnTo>
                  <a:cubicBezTo>
                    <a:pt x="2038" y="819"/>
                    <a:pt x="2023" y="817"/>
                    <a:pt x="2015" y="807"/>
                  </a:cubicBezTo>
                  <a:cubicBezTo>
                    <a:pt x="2007" y="796"/>
                    <a:pt x="2009" y="781"/>
                    <a:pt x="2019" y="773"/>
                  </a:cubicBezTo>
                  <a:close/>
                  <a:moveTo>
                    <a:pt x="2188" y="670"/>
                  </a:moveTo>
                  <a:lnTo>
                    <a:pt x="2279" y="639"/>
                  </a:lnTo>
                  <a:cubicBezTo>
                    <a:pt x="2291" y="635"/>
                    <a:pt x="2305" y="642"/>
                    <a:pt x="2309" y="654"/>
                  </a:cubicBezTo>
                  <a:cubicBezTo>
                    <a:pt x="2314" y="667"/>
                    <a:pt x="2307" y="680"/>
                    <a:pt x="2294" y="685"/>
                  </a:cubicBezTo>
                  <a:lnTo>
                    <a:pt x="2204" y="716"/>
                  </a:lnTo>
                  <a:cubicBezTo>
                    <a:pt x="2191" y="720"/>
                    <a:pt x="2177" y="713"/>
                    <a:pt x="2173" y="701"/>
                  </a:cubicBezTo>
                  <a:cubicBezTo>
                    <a:pt x="2169" y="688"/>
                    <a:pt x="2176" y="675"/>
                    <a:pt x="2188" y="670"/>
                  </a:cubicBezTo>
                  <a:close/>
                  <a:moveTo>
                    <a:pt x="2370" y="608"/>
                  </a:moveTo>
                  <a:lnTo>
                    <a:pt x="2461" y="577"/>
                  </a:lnTo>
                  <a:cubicBezTo>
                    <a:pt x="2473" y="573"/>
                    <a:pt x="2487" y="579"/>
                    <a:pt x="2491" y="592"/>
                  </a:cubicBezTo>
                  <a:cubicBezTo>
                    <a:pt x="2495" y="604"/>
                    <a:pt x="2489" y="618"/>
                    <a:pt x="2476" y="622"/>
                  </a:cubicBezTo>
                  <a:lnTo>
                    <a:pt x="2385" y="654"/>
                  </a:lnTo>
                  <a:cubicBezTo>
                    <a:pt x="2373" y="658"/>
                    <a:pt x="2359" y="651"/>
                    <a:pt x="2355" y="639"/>
                  </a:cubicBezTo>
                  <a:cubicBezTo>
                    <a:pt x="2350" y="626"/>
                    <a:pt x="2357" y="612"/>
                    <a:pt x="2370" y="608"/>
                  </a:cubicBezTo>
                  <a:close/>
                  <a:moveTo>
                    <a:pt x="2551" y="546"/>
                  </a:moveTo>
                  <a:lnTo>
                    <a:pt x="2642" y="515"/>
                  </a:lnTo>
                  <a:cubicBezTo>
                    <a:pt x="2655" y="510"/>
                    <a:pt x="2668" y="517"/>
                    <a:pt x="2673" y="530"/>
                  </a:cubicBezTo>
                  <a:cubicBezTo>
                    <a:pt x="2677" y="542"/>
                    <a:pt x="2670" y="556"/>
                    <a:pt x="2658" y="560"/>
                  </a:cubicBezTo>
                  <a:lnTo>
                    <a:pt x="2567" y="591"/>
                  </a:lnTo>
                  <a:cubicBezTo>
                    <a:pt x="2554" y="596"/>
                    <a:pt x="2541" y="589"/>
                    <a:pt x="2536" y="576"/>
                  </a:cubicBezTo>
                  <a:cubicBezTo>
                    <a:pt x="2532" y="564"/>
                    <a:pt x="2539" y="550"/>
                    <a:pt x="2551" y="546"/>
                  </a:cubicBezTo>
                  <a:close/>
                  <a:moveTo>
                    <a:pt x="2730" y="481"/>
                  </a:moveTo>
                  <a:lnTo>
                    <a:pt x="2817" y="442"/>
                  </a:lnTo>
                  <a:cubicBezTo>
                    <a:pt x="2829" y="436"/>
                    <a:pt x="2844" y="442"/>
                    <a:pt x="2849" y="454"/>
                  </a:cubicBezTo>
                  <a:cubicBezTo>
                    <a:pt x="2854" y="466"/>
                    <a:pt x="2849" y="480"/>
                    <a:pt x="2837" y="486"/>
                  </a:cubicBezTo>
                  <a:lnTo>
                    <a:pt x="2749" y="525"/>
                  </a:lnTo>
                  <a:cubicBezTo>
                    <a:pt x="2737" y="530"/>
                    <a:pt x="2723" y="525"/>
                    <a:pt x="2717" y="513"/>
                  </a:cubicBezTo>
                  <a:cubicBezTo>
                    <a:pt x="2712" y="500"/>
                    <a:pt x="2717" y="486"/>
                    <a:pt x="2730" y="481"/>
                  </a:cubicBezTo>
                  <a:close/>
                  <a:moveTo>
                    <a:pt x="2905" y="403"/>
                  </a:moveTo>
                  <a:lnTo>
                    <a:pt x="2993" y="364"/>
                  </a:lnTo>
                  <a:cubicBezTo>
                    <a:pt x="3005" y="358"/>
                    <a:pt x="3019" y="364"/>
                    <a:pt x="3024" y="376"/>
                  </a:cubicBezTo>
                  <a:cubicBezTo>
                    <a:pt x="3030" y="388"/>
                    <a:pt x="3024" y="402"/>
                    <a:pt x="3012" y="408"/>
                  </a:cubicBezTo>
                  <a:lnTo>
                    <a:pt x="2925" y="447"/>
                  </a:lnTo>
                  <a:cubicBezTo>
                    <a:pt x="2912" y="452"/>
                    <a:pt x="2898" y="447"/>
                    <a:pt x="2893" y="435"/>
                  </a:cubicBezTo>
                  <a:cubicBezTo>
                    <a:pt x="2887" y="422"/>
                    <a:pt x="2893" y="408"/>
                    <a:pt x="2905" y="403"/>
                  </a:cubicBezTo>
                  <a:close/>
                  <a:moveTo>
                    <a:pt x="3080" y="325"/>
                  </a:moveTo>
                  <a:lnTo>
                    <a:pt x="3122" y="307"/>
                  </a:lnTo>
                  <a:lnTo>
                    <a:pt x="3168" y="286"/>
                  </a:lnTo>
                  <a:cubicBezTo>
                    <a:pt x="3180" y="280"/>
                    <a:pt x="3194" y="285"/>
                    <a:pt x="3200" y="297"/>
                  </a:cubicBezTo>
                  <a:cubicBezTo>
                    <a:pt x="3205" y="310"/>
                    <a:pt x="3200" y="324"/>
                    <a:pt x="3188" y="329"/>
                  </a:cubicBezTo>
                  <a:lnTo>
                    <a:pt x="3141" y="350"/>
                  </a:lnTo>
                  <a:lnTo>
                    <a:pt x="3100" y="369"/>
                  </a:lnTo>
                  <a:cubicBezTo>
                    <a:pt x="3088" y="374"/>
                    <a:pt x="3074" y="369"/>
                    <a:pt x="3068" y="357"/>
                  </a:cubicBezTo>
                  <a:cubicBezTo>
                    <a:pt x="3063" y="344"/>
                    <a:pt x="3068" y="330"/>
                    <a:pt x="3080" y="325"/>
                  </a:cubicBezTo>
                  <a:close/>
                  <a:moveTo>
                    <a:pt x="3255" y="246"/>
                  </a:moveTo>
                  <a:lnTo>
                    <a:pt x="3343" y="206"/>
                  </a:lnTo>
                  <a:cubicBezTo>
                    <a:pt x="3355" y="201"/>
                    <a:pt x="3369" y="206"/>
                    <a:pt x="3374" y="218"/>
                  </a:cubicBezTo>
                  <a:cubicBezTo>
                    <a:pt x="3380" y="230"/>
                    <a:pt x="3375" y="244"/>
                    <a:pt x="3363" y="250"/>
                  </a:cubicBezTo>
                  <a:lnTo>
                    <a:pt x="3275" y="290"/>
                  </a:lnTo>
                  <a:cubicBezTo>
                    <a:pt x="3263" y="295"/>
                    <a:pt x="3249" y="290"/>
                    <a:pt x="3243" y="278"/>
                  </a:cubicBezTo>
                  <a:cubicBezTo>
                    <a:pt x="3238" y="266"/>
                    <a:pt x="3243" y="251"/>
                    <a:pt x="3255" y="246"/>
                  </a:cubicBezTo>
                  <a:close/>
                  <a:moveTo>
                    <a:pt x="3430" y="166"/>
                  </a:moveTo>
                  <a:lnTo>
                    <a:pt x="3474" y="147"/>
                  </a:lnTo>
                  <a:cubicBezTo>
                    <a:pt x="3475" y="146"/>
                    <a:pt x="3477" y="145"/>
                    <a:pt x="3478" y="145"/>
                  </a:cubicBezTo>
                  <a:lnTo>
                    <a:pt x="3525" y="135"/>
                  </a:lnTo>
                  <a:cubicBezTo>
                    <a:pt x="3538" y="132"/>
                    <a:pt x="3551" y="140"/>
                    <a:pt x="3554" y="153"/>
                  </a:cubicBezTo>
                  <a:cubicBezTo>
                    <a:pt x="3557" y="166"/>
                    <a:pt x="3549" y="179"/>
                    <a:pt x="3536" y="181"/>
                  </a:cubicBezTo>
                  <a:lnTo>
                    <a:pt x="3489" y="192"/>
                  </a:lnTo>
                  <a:lnTo>
                    <a:pt x="3493" y="190"/>
                  </a:lnTo>
                  <a:lnTo>
                    <a:pt x="3450" y="210"/>
                  </a:lnTo>
                  <a:cubicBezTo>
                    <a:pt x="3438" y="216"/>
                    <a:pt x="3424" y="210"/>
                    <a:pt x="3418" y="198"/>
                  </a:cubicBezTo>
                  <a:cubicBezTo>
                    <a:pt x="3413" y="186"/>
                    <a:pt x="3418" y="172"/>
                    <a:pt x="3430" y="166"/>
                  </a:cubicBezTo>
                  <a:close/>
                  <a:moveTo>
                    <a:pt x="3619" y="114"/>
                  </a:moveTo>
                  <a:lnTo>
                    <a:pt x="3713" y="93"/>
                  </a:lnTo>
                  <a:cubicBezTo>
                    <a:pt x="3726" y="90"/>
                    <a:pt x="3739" y="98"/>
                    <a:pt x="3741" y="111"/>
                  </a:cubicBezTo>
                  <a:cubicBezTo>
                    <a:pt x="3744" y="124"/>
                    <a:pt x="3736" y="137"/>
                    <a:pt x="3723" y="140"/>
                  </a:cubicBezTo>
                  <a:lnTo>
                    <a:pt x="3629" y="161"/>
                  </a:lnTo>
                  <a:cubicBezTo>
                    <a:pt x="3617" y="163"/>
                    <a:pt x="3604" y="155"/>
                    <a:pt x="3601" y="142"/>
                  </a:cubicBezTo>
                  <a:cubicBezTo>
                    <a:pt x="3598" y="129"/>
                    <a:pt x="3606" y="117"/>
                    <a:pt x="3619" y="114"/>
                  </a:cubicBezTo>
                  <a:close/>
                  <a:moveTo>
                    <a:pt x="3809" y="76"/>
                  </a:moveTo>
                  <a:lnTo>
                    <a:pt x="3905" y="64"/>
                  </a:lnTo>
                  <a:cubicBezTo>
                    <a:pt x="3918" y="62"/>
                    <a:pt x="3930" y="71"/>
                    <a:pt x="3931" y="84"/>
                  </a:cubicBezTo>
                  <a:cubicBezTo>
                    <a:pt x="3933" y="98"/>
                    <a:pt x="3924" y="110"/>
                    <a:pt x="3911" y="111"/>
                  </a:cubicBezTo>
                  <a:lnTo>
                    <a:pt x="3815" y="123"/>
                  </a:lnTo>
                  <a:cubicBezTo>
                    <a:pt x="3802" y="125"/>
                    <a:pt x="3790" y="115"/>
                    <a:pt x="3789" y="102"/>
                  </a:cubicBezTo>
                  <a:cubicBezTo>
                    <a:pt x="3787" y="89"/>
                    <a:pt x="3796" y="77"/>
                    <a:pt x="3809" y="76"/>
                  </a:cubicBezTo>
                  <a:close/>
                  <a:moveTo>
                    <a:pt x="4000" y="52"/>
                  </a:moveTo>
                  <a:lnTo>
                    <a:pt x="4024" y="49"/>
                  </a:lnTo>
                  <a:lnTo>
                    <a:pt x="4097" y="44"/>
                  </a:lnTo>
                  <a:cubicBezTo>
                    <a:pt x="4110" y="43"/>
                    <a:pt x="4122" y="53"/>
                    <a:pt x="4122" y="66"/>
                  </a:cubicBezTo>
                  <a:cubicBezTo>
                    <a:pt x="4123" y="79"/>
                    <a:pt x="4113" y="91"/>
                    <a:pt x="4100" y="92"/>
                  </a:cubicBezTo>
                  <a:lnTo>
                    <a:pt x="4030" y="96"/>
                  </a:lnTo>
                  <a:lnTo>
                    <a:pt x="4006" y="99"/>
                  </a:lnTo>
                  <a:cubicBezTo>
                    <a:pt x="3993" y="101"/>
                    <a:pt x="3981" y="92"/>
                    <a:pt x="3979" y="79"/>
                  </a:cubicBezTo>
                  <a:cubicBezTo>
                    <a:pt x="3977" y="65"/>
                    <a:pt x="3987" y="53"/>
                    <a:pt x="4000" y="52"/>
                  </a:cubicBezTo>
                  <a:close/>
                  <a:moveTo>
                    <a:pt x="4193" y="37"/>
                  </a:moveTo>
                  <a:lnTo>
                    <a:pt x="4266" y="33"/>
                  </a:lnTo>
                  <a:lnTo>
                    <a:pt x="4288" y="31"/>
                  </a:lnTo>
                  <a:cubicBezTo>
                    <a:pt x="4301" y="30"/>
                    <a:pt x="4313" y="39"/>
                    <a:pt x="4314" y="53"/>
                  </a:cubicBezTo>
                  <a:cubicBezTo>
                    <a:pt x="4315" y="66"/>
                    <a:pt x="4305" y="77"/>
                    <a:pt x="4292" y="79"/>
                  </a:cubicBezTo>
                  <a:lnTo>
                    <a:pt x="4269" y="80"/>
                  </a:lnTo>
                  <a:lnTo>
                    <a:pt x="4196" y="85"/>
                  </a:lnTo>
                  <a:cubicBezTo>
                    <a:pt x="4183" y="86"/>
                    <a:pt x="4171" y="76"/>
                    <a:pt x="4170" y="63"/>
                  </a:cubicBezTo>
                  <a:cubicBezTo>
                    <a:pt x="4169" y="50"/>
                    <a:pt x="4179" y="38"/>
                    <a:pt x="4193" y="37"/>
                  </a:cubicBezTo>
                  <a:close/>
                  <a:moveTo>
                    <a:pt x="4384" y="23"/>
                  </a:moveTo>
                  <a:lnTo>
                    <a:pt x="4457" y="17"/>
                  </a:lnTo>
                  <a:lnTo>
                    <a:pt x="4481" y="16"/>
                  </a:lnTo>
                  <a:cubicBezTo>
                    <a:pt x="4495" y="16"/>
                    <a:pt x="4505" y="27"/>
                    <a:pt x="4505" y="40"/>
                  </a:cubicBezTo>
                  <a:cubicBezTo>
                    <a:pt x="4505" y="54"/>
                    <a:pt x="4495" y="64"/>
                    <a:pt x="4481" y="64"/>
                  </a:cubicBezTo>
                  <a:lnTo>
                    <a:pt x="4461" y="64"/>
                  </a:lnTo>
                  <a:lnTo>
                    <a:pt x="4388" y="71"/>
                  </a:lnTo>
                  <a:cubicBezTo>
                    <a:pt x="4375" y="72"/>
                    <a:pt x="4363" y="62"/>
                    <a:pt x="4362" y="49"/>
                  </a:cubicBezTo>
                  <a:cubicBezTo>
                    <a:pt x="4361" y="35"/>
                    <a:pt x="4371" y="24"/>
                    <a:pt x="4384" y="23"/>
                  </a:cubicBezTo>
                  <a:close/>
                  <a:moveTo>
                    <a:pt x="4577" y="16"/>
                  </a:moveTo>
                  <a:lnTo>
                    <a:pt x="4651" y="16"/>
                  </a:lnTo>
                  <a:lnTo>
                    <a:pt x="4673" y="16"/>
                  </a:lnTo>
                  <a:cubicBezTo>
                    <a:pt x="4687" y="16"/>
                    <a:pt x="4697" y="27"/>
                    <a:pt x="4697" y="40"/>
                  </a:cubicBezTo>
                  <a:cubicBezTo>
                    <a:pt x="4697" y="54"/>
                    <a:pt x="4687" y="64"/>
                    <a:pt x="4673" y="64"/>
                  </a:cubicBezTo>
                  <a:lnTo>
                    <a:pt x="4651" y="64"/>
                  </a:lnTo>
                  <a:lnTo>
                    <a:pt x="4577" y="64"/>
                  </a:lnTo>
                  <a:cubicBezTo>
                    <a:pt x="4564" y="64"/>
                    <a:pt x="4553" y="54"/>
                    <a:pt x="4553" y="40"/>
                  </a:cubicBezTo>
                  <a:cubicBezTo>
                    <a:pt x="4553" y="27"/>
                    <a:pt x="4564" y="16"/>
                    <a:pt x="4577" y="16"/>
                  </a:cubicBezTo>
                  <a:close/>
                  <a:moveTo>
                    <a:pt x="4769" y="16"/>
                  </a:moveTo>
                  <a:lnTo>
                    <a:pt x="4811" y="16"/>
                  </a:lnTo>
                  <a:lnTo>
                    <a:pt x="4863" y="11"/>
                  </a:lnTo>
                  <a:cubicBezTo>
                    <a:pt x="4876" y="10"/>
                    <a:pt x="4888" y="20"/>
                    <a:pt x="4889" y="33"/>
                  </a:cubicBezTo>
                  <a:cubicBezTo>
                    <a:pt x="4890" y="46"/>
                    <a:pt x="4881" y="58"/>
                    <a:pt x="4868" y="59"/>
                  </a:cubicBezTo>
                  <a:lnTo>
                    <a:pt x="4811" y="64"/>
                  </a:lnTo>
                  <a:lnTo>
                    <a:pt x="4769" y="64"/>
                  </a:lnTo>
                  <a:cubicBezTo>
                    <a:pt x="4756" y="64"/>
                    <a:pt x="4745" y="54"/>
                    <a:pt x="4745" y="40"/>
                  </a:cubicBezTo>
                  <a:cubicBezTo>
                    <a:pt x="4745" y="27"/>
                    <a:pt x="4756" y="16"/>
                    <a:pt x="4769" y="16"/>
                  </a:cubicBezTo>
                  <a:close/>
                  <a:moveTo>
                    <a:pt x="4958" y="2"/>
                  </a:moveTo>
                  <a:lnTo>
                    <a:pt x="4969" y="1"/>
                  </a:lnTo>
                  <a:lnTo>
                    <a:pt x="5057" y="0"/>
                  </a:lnTo>
                  <a:cubicBezTo>
                    <a:pt x="5070" y="0"/>
                    <a:pt x="5081" y="11"/>
                    <a:pt x="5081" y="24"/>
                  </a:cubicBezTo>
                  <a:cubicBezTo>
                    <a:pt x="5081" y="38"/>
                    <a:pt x="5070" y="48"/>
                    <a:pt x="5057" y="48"/>
                  </a:cubicBezTo>
                  <a:lnTo>
                    <a:pt x="4974" y="48"/>
                  </a:lnTo>
                  <a:lnTo>
                    <a:pt x="4963" y="49"/>
                  </a:lnTo>
                  <a:cubicBezTo>
                    <a:pt x="4950" y="51"/>
                    <a:pt x="4938" y="41"/>
                    <a:pt x="4937" y="28"/>
                  </a:cubicBezTo>
                  <a:cubicBezTo>
                    <a:pt x="4936" y="15"/>
                    <a:pt x="4945" y="3"/>
                    <a:pt x="4958" y="2"/>
                  </a:cubicBezTo>
                  <a:close/>
                </a:path>
              </a:pathLst>
            </a:custGeom>
            <a:solidFill>
              <a:srgbClr val="FF0000"/>
            </a:solidFill>
            <a:ln w="4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72" name="Freeform 17"/>
            <p:cNvSpPr>
              <a:spLocks noEditPoints="1"/>
            </p:cNvSpPr>
            <p:nvPr/>
          </p:nvSpPr>
          <p:spPr bwMode="auto">
            <a:xfrm>
              <a:off x="1802283" y="2182366"/>
              <a:ext cx="2003425" cy="1228725"/>
            </a:xfrm>
            <a:custGeom>
              <a:avLst/>
              <a:gdLst>
                <a:gd name="T0" fmla="*/ 165 w 5439"/>
                <a:gd name="T1" fmla="*/ 3208 h 3332"/>
                <a:gd name="T2" fmla="*/ 8 w 5439"/>
                <a:gd name="T3" fmla="*/ 3318 h 3332"/>
                <a:gd name="T4" fmla="*/ 407 w 5439"/>
                <a:gd name="T5" fmla="*/ 3010 h 3332"/>
                <a:gd name="T6" fmla="*/ 317 w 5439"/>
                <a:gd name="T7" fmla="*/ 3132 h 3332"/>
                <a:gd name="T8" fmla="*/ 565 w 5439"/>
                <a:gd name="T9" fmla="*/ 2900 h 3332"/>
                <a:gd name="T10" fmla="*/ 710 w 5439"/>
                <a:gd name="T11" fmla="*/ 2857 h 3332"/>
                <a:gd name="T12" fmla="*/ 565 w 5439"/>
                <a:gd name="T13" fmla="*/ 2900 h 3332"/>
                <a:gd name="T14" fmla="*/ 991 w 5439"/>
                <a:gd name="T15" fmla="*/ 2631 h 3332"/>
                <a:gd name="T16" fmla="*/ 834 w 5439"/>
                <a:gd name="T17" fmla="*/ 2741 h 3332"/>
                <a:gd name="T18" fmla="*/ 1233 w 5439"/>
                <a:gd name="T19" fmla="*/ 2432 h 3332"/>
                <a:gd name="T20" fmla="*/ 1143 w 5439"/>
                <a:gd name="T21" fmla="*/ 2554 h 3332"/>
                <a:gd name="T22" fmla="*/ 1385 w 5439"/>
                <a:gd name="T23" fmla="*/ 2319 h 3332"/>
                <a:gd name="T24" fmla="*/ 1525 w 5439"/>
                <a:gd name="T25" fmla="*/ 2260 h 3332"/>
                <a:gd name="T26" fmla="*/ 1385 w 5439"/>
                <a:gd name="T27" fmla="*/ 2319 h 3332"/>
                <a:gd name="T28" fmla="*/ 1779 w 5439"/>
                <a:gd name="T29" fmla="*/ 2005 h 3332"/>
                <a:gd name="T30" fmla="*/ 1635 w 5439"/>
                <a:gd name="T31" fmla="*/ 2131 h 3332"/>
                <a:gd name="T32" fmla="*/ 1998 w 5439"/>
                <a:gd name="T33" fmla="*/ 1781 h 3332"/>
                <a:gd name="T34" fmla="*/ 1921 w 5439"/>
                <a:gd name="T35" fmla="*/ 1912 h 3332"/>
                <a:gd name="T36" fmla="*/ 2141 w 5439"/>
                <a:gd name="T37" fmla="*/ 1654 h 3332"/>
                <a:gd name="T38" fmla="*/ 2279 w 5439"/>
                <a:gd name="T39" fmla="*/ 1590 h 3332"/>
                <a:gd name="T40" fmla="*/ 2141 w 5439"/>
                <a:gd name="T41" fmla="*/ 1654 h 3332"/>
                <a:gd name="T42" fmla="*/ 2524 w 5439"/>
                <a:gd name="T43" fmla="*/ 1326 h 3332"/>
                <a:gd name="T44" fmla="*/ 2385 w 5439"/>
                <a:gd name="T45" fmla="*/ 1457 h 3332"/>
                <a:gd name="T46" fmla="*/ 2683 w 5439"/>
                <a:gd name="T47" fmla="*/ 1143 h 3332"/>
                <a:gd name="T48" fmla="*/ 2764 w 5439"/>
                <a:gd name="T49" fmla="*/ 1122 h 3332"/>
                <a:gd name="T50" fmla="*/ 2629 w 5439"/>
                <a:gd name="T51" fmla="*/ 1227 h 3332"/>
                <a:gd name="T52" fmla="*/ 2944 w 5439"/>
                <a:gd name="T53" fmla="*/ 834 h 3332"/>
                <a:gd name="T54" fmla="*/ 2888 w 5439"/>
                <a:gd name="T55" fmla="*/ 975 h 3332"/>
                <a:gd name="T56" fmla="*/ 3067 w 5439"/>
                <a:gd name="T57" fmla="*/ 687 h 3332"/>
                <a:gd name="T58" fmla="*/ 3177 w 5439"/>
                <a:gd name="T59" fmla="*/ 586 h 3332"/>
                <a:gd name="T60" fmla="*/ 3146 w 5439"/>
                <a:gd name="T61" fmla="*/ 668 h 3332"/>
                <a:gd name="T62" fmla="*/ 3070 w 5439"/>
                <a:gd name="T63" fmla="*/ 721 h 3332"/>
                <a:gd name="T64" fmla="*/ 3448 w 5439"/>
                <a:gd name="T65" fmla="*/ 388 h 3332"/>
                <a:gd name="T66" fmla="*/ 3360 w 5439"/>
                <a:gd name="T67" fmla="*/ 512 h 3332"/>
                <a:gd name="T68" fmla="*/ 3625 w 5439"/>
                <a:gd name="T69" fmla="*/ 303 h 3332"/>
                <a:gd name="T70" fmla="*/ 3776 w 5439"/>
                <a:gd name="T71" fmla="*/ 288 h 3332"/>
                <a:gd name="T72" fmla="*/ 3625 w 5439"/>
                <a:gd name="T73" fmla="*/ 303 h 3332"/>
                <a:gd name="T74" fmla="*/ 4077 w 5439"/>
                <a:gd name="T75" fmla="*/ 130 h 3332"/>
                <a:gd name="T76" fmla="*/ 4036 w 5439"/>
                <a:gd name="T77" fmla="*/ 191 h 3332"/>
                <a:gd name="T78" fmla="*/ 3938 w 5439"/>
                <a:gd name="T79" fmla="*/ 176 h 3332"/>
                <a:gd name="T80" fmla="*/ 4434 w 5439"/>
                <a:gd name="T81" fmla="*/ 77 h 3332"/>
                <a:gd name="T82" fmla="*/ 4245 w 5439"/>
                <a:gd name="T83" fmla="*/ 108 h 3332"/>
                <a:gd name="T84" fmla="*/ 4649 w 5439"/>
                <a:gd name="T85" fmla="*/ 33 h 3332"/>
                <a:gd name="T86" fmla="*/ 4747 w 5439"/>
                <a:gd name="T87" fmla="*/ 71 h 3332"/>
                <a:gd name="T88" fmla="*/ 4577 w 5439"/>
                <a:gd name="T89" fmla="*/ 63 h 3332"/>
                <a:gd name="T90" fmla="*/ 4971 w 5439"/>
                <a:gd name="T91" fmla="*/ 16 h 3332"/>
                <a:gd name="T92" fmla="*/ 5080 w 5439"/>
                <a:gd name="T93" fmla="*/ 64 h 3332"/>
                <a:gd name="T94" fmla="*/ 4912 w 5439"/>
                <a:gd name="T95" fmla="*/ 40 h 3332"/>
                <a:gd name="T96" fmla="*/ 5371 w 5439"/>
                <a:gd name="T97" fmla="*/ 0 h 3332"/>
                <a:gd name="T98" fmla="*/ 5415 w 5439"/>
                <a:gd name="T99" fmla="*/ 48 h 3332"/>
                <a:gd name="T100" fmla="*/ 5247 w 5439"/>
                <a:gd name="T101" fmla="*/ 24 h 33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39"/>
                <a:gd name="T154" fmla="*/ 0 h 3332"/>
                <a:gd name="T155" fmla="*/ 5439 w 5439"/>
                <a:gd name="T156" fmla="*/ 3332 h 33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39" h="3332">
                  <a:moveTo>
                    <a:pt x="14" y="3285"/>
                  </a:moveTo>
                  <a:lnTo>
                    <a:pt x="132" y="3202"/>
                  </a:lnTo>
                  <a:cubicBezTo>
                    <a:pt x="143" y="3195"/>
                    <a:pt x="158" y="3197"/>
                    <a:pt x="165" y="3208"/>
                  </a:cubicBezTo>
                  <a:cubicBezTo>
                    <a:pt x="173" y="3219"/>
                    <a:pt x="170" y="3234"/>
                    <a:pt x="159" y="3242"/>
                  </a:cubicBezTo>
                  <a:lnTo>
                    <a:pt x="41" y="3324"/>
                  </a:lnTo>
                  <a:cubicBezTo>
                    <a:pt x="30" y="3332"/>
                    <a:pt x="15" y="3329"/>
                    <a:pt x="8" y="3318"/>
                  </a:cubicBezTo>
                  <a:cubicBezTo>
                    <a:pt x="0" y="3307"/>
                    <a:pt x="3" y="3292"/>
                    <a:pt x="14" y="3285"/>
                  </a:cubicBezTo>
                  <a:close/>
                  <a:moveTo>
                    <a:pt x="289" y="3092"/>
                  </a:moveTo>
                  <a:lnTo>
                    <a:pt x="407" y="3010"/>
                  </a:lnTo>
                  <a:cubicBezTo>
                    <a:pt x="418" y="3002"/>
                    <a:pt x="433" y="3005"/>
                    <a:pt x="441" y="3016"/>
                  </a:cubicBezTo>
                  <a:cubicBezTo>
                    <a:pt x="448" y="3027"/>
                    <a:pt x="446" y="3042"/>
                    <a:pt x="435" y="3049"/>
                  </a:cubicBezTo>
                  <a:lnTo>
                    <a:pt x="317" y="3132"/>
                  </a:lnTo>
                  <a:cubicBezTo>
                    <a:pt x="306" y="3139"/>
                    <a:pt x="291" y="3137"/>
                    <a:pt x="283" y="3126"/>
                  </a:cubicBezTo>
                  <a:cubicBezTo>
                    <a:pt x="276" y="3115"/>
                    <a:pt x="278" y="3100"/>
                    <a:pt x="289" y="3092"/>
                  </a:cubicBezTo>
                  <a:close/>
                  <a:moveTo>
                    <a:pt x="565" y="2900"/>
                  </a:moveTo>
                  <a:lnTo>
                    <a:pt x="683" y="2817"/>
                  </a:lnTo>
                  <a:cubicBezTo>
                    <a:pt x="693" y="2810"/>
                    <a:pt x="708" y="2812"/>
                    <a:pt x="716" y="2823"/>
                  </a:cubicBezTo>
                  <a:cubicBezTo>
                    <a:pt x="724" y="2834"/>
                    <a:pt x="721" y="2849"/>
                    <a:pt x="710" y="2857"/>
                  </a:cubicBezTo>
                  <a:lnTo>
                    <a:pt x="592" y="2939"/>
                  </a:lnTo>
                  <a:cubicBezTo>
                    <a:pt x="581" y="2947"/>
                    <a:pt x="566" y="2944"/>
                    <a:pt x="559" y="2933"/>
                  </a:cubicBezTo>
                  <a:cubicBezTo>
                    <a:pt x="551" y="2922"/>
                    <a:pt x="554" y="2907"/>
                    <a:pt x="565" y="2900"/>
                  </a:cubicBezTo>
                  <a:close/>
                  <a:moveTo>
                    <a:pt x="840" y="2707"/>
                  </a:moveTo>
                  <a:lnTo>
                    <a:pt x="958" y="2625"/>
                  </a:lnTo>
                  <a:cubicBezTo>
                    <a:pt x="969" y="2617"/>
                    <a:pt x="984" y="2620"/>
                    <a:pt x="991" y="2631"/>
                  </a:cubicBezTo>
                  <a:cubicBezTo>
                    <a:pt x="999" y="2642"/>
                    <a:pt x="996" y="2657"/>
                    <a:pt x="986" y="2664"/>
                  </a:cubicBezTo>
                  <a:lnTo>
                    <a:pt x="867" y="2747"/>
                  </a:lnTo>
                  <a:cubicBezTo>
                    <a:pt x="857" y="2754"/>
                    <a:pt x="842" y="2752"/>
                    <a:pt x="834" y="2741"/>
                  </a:cubicBezTo>
                  <a:cubicBezTo>
                    <a:pt x="826" y="2730"/>
                    <a:pt x="829" y="2715"/>
                    <a:pt x="840" y="2707"/>
                  </a:cubicBezTo>
                  <a:close/>
                  <a:moveTo>
                    <a:pt x="1115" y="2515"/>
                  </a:moveTo>
                  <a:lnTo>
                    <a:pt x="1233" y="2432"/>
                  </a:lnTo>
                  <a:cubicBezTo>
                    <a:pt x="1244" y="2425"/>
                    <a:pt x="1259" y="2428"/>
                    <a:pt x="1267" y="2438"/>
                  </a:cubicBezTo>
                  <a:cubicBezTo>
                    <a:pt x="1274" y="2449"/>
                    <a:pt x="1272" y="2464"/>
                    <a:pt x="1261" y="2472"/>
                  </a:cubicBezTo>
                  <a:lnTo>
                    <a:pt x="1143" y="2554"/>
                  </a:lnTo>
                  <a:cubicBezTo>
                    <a:pt x="1132" y="2562"/>
                    <a:pt x="1117" y="2559"/>
                    <a:pt x="1109" y="2548"/>
                  </a:cubicBezTo>
                  <a:cubicBezTo>
                    <a:pt x="1102" y="2538"/>
                    <a:pt x="1105" y="2523"/>
                    <a:pt x="1115" y="2515"/>
                  </a:cubicBezTo>
                  <a:close/>
                  <a:moveTo>
                    <a:pt x="1385" y="2319"/>
                  </a:moveTo>
                  <a:lnTo>
                    <a:pt x="1493" y="2224"/>
                  </a:lnTo>
                  <a:cubicBezTo>
                    <a:pt x="1503" y="2215"/>
                    <a:pt x="1518" y="2216"/>
                    <a:pt x="1527" y="2226"/>
                  </a:cubicBezTo>
                  <a:cubicBezTo>
                    <a:pt x="1535" y="2236"/>
                    <a:pt x="1535" y="2251"/>
                    <a:pt x="1525" y="2260"/>
                  </a:cubicBezTo>
                  <a:lnTo>
                    <a:pt x="1416" y="2355"/>
                  </a:lnTo>
                  <a:cubicBezTo>
                    <a:pt x="1406" y="2364"/>
                    <a:pt x="1391" y="2363"/>
                    <a:pt x="1382" y="2353"/>
                  </a:cubicBezTo>
                  <a:cubicBezTo>
                    <a:pt x="1374" y="2343"/>
                    <a:pt x="1375" y="2328"/>
                    <a:pt x="1385" y="2319"/>
                  </a:cubicBezTo>
                  <a:close/>
                  <a:moveTo>
                    <a:pt x="1637" y="2097"/>
                  </a:moveTo>
                  <a:lnTo>
                    <a:pt x="1745" y="2002"/>
                  </a:lnTo>
                  <a:cubicBezTo>
                    <a:pt x="1755" y="1994"/>
                    <a:pt x="1771" y="1995"/>
                    <a:pt x="1779" y="2005"/>
                  </a:cubicBezTo>
                  <a:cubicBezTo>
                    <a:pt x="1788" y="2014"/>
                    <a:pt x="1787" y="2030"/>
                    <a:pt x="1777" y="2038"/>
                  </a:cubicBezTo>
                  <a:lnTo>
                    <a:pt x="1669" y="2133"/>
                  </a:lnTo>
                  <a:cubicBezTo>
                    <a:pt x="1659" y="2142"/>
                    <a:pt x="1644" y="2141"/>
                    <a:pt x="1635" y="2131"/>
                  </a:cubicBezTo>
                  <a:cubicBezTo>
                    <a:pt x="1626" y="2121"/>
                    <a:pt x="1627" y="2106"/>
                    <a:pt x="1637" y="2097"/>
                  </a:cubicBezTo>
                  <a:close/>
                  <a:moveTo>
                    <a:pt x="1890" y="1876"/>
                  </a:moveTo>
                  <a:lnTo>
                    <a:pt x="1998" y="1781"/>
                  </a:lnTo>
                  <a:cubicBezTo>
                    <a:pt x="2008" y="1772"/>
                    <a:pt x="2023" y="1773"/>
                    <a:pt x="2032" y="1783"/>
                  </a:cubicBezTo>
                  <a:cubicBezTo>
                    <a:pt x="2041" y="1793"/>
                    <a:pt x="2040" y="1808"/>
                    <a:pt x="2030" y="1817"/>
                  </a:cubicBezTo>
                  <a:lnTo>
                    <a:pt x="1921" y="1912"/>
                  </a:lnTo>
                  <a:cubicBezTo>
                    <a:pt x="1911" y="1921"/>
                    <a:pt x="1896" y="1920"/>
                    <a:pt x="1888" y="1910"/>
                  </a:cubicBezTo>
                  <a:cubicBezTo>
                    <a:pt x="1879" y="1900"/>
                    <a:pt x="1880" y="1884"/>
                    <a:pt x="1890" y="1876"/>
                  </a:cubicBezTo>
                  <a:close/>
                  <a:moveTo>
                    <a:pt x="2141" y="1654"/>
                  </a:moveTo>
                  <a:lnTo>
                    <a:pt x="2246" y="1555"/>
                  </a:lnTo>
                  <a:cubicBezTo>
                    <a:pt x="2255" y="1546"/>
                    <a:pt x="2271" y="1547"/>
                    <a:pt x="2280" y="1556"/>
                  </a:cubicBezTo>
                  <a:cubicBezTo>
                    <a:pt x="2289" y="1566"/>
                    <a:pt x="2288" y="1581"/>
                    <a:pt x="2279" y="1590"/>
                  </a:cubicBezTo>
                  <a:lnTo>
                    <a:pt x="2174" y="1689"/>
                  </a:lnTo>
                  <a:cubicBezTo>
                    <a:pt x="2164" y="1698"/>
                    <a:pt x="2149" y="1698"/>
                    <a:pt x="2140" y="1688"/>
                  </a:cubicBezTo>
                  <a:cubicBezTo>
                    <a:pt x="2131" y="1678"/>
                    <a:pt x="2131" y="1663"/>
                    <a:pt x="2141" y="1654"/>
                  </a:cubicBezTo>
                  <a:close/>
                  <a:moveTo>
                    <a:pt x="2386" y="1423"/>
                  </a:moveTo>
                  <a:lnTo>
                    <a:pt x="2490" y="1325"/>
                  </a:lnTo>
                  <a:cubicBezTo>
                    <a:pt x="2500" y="1316"/>
                    <a:pt x="2515" y="1316"/>
                    <a:pt x="2524" y="1326"/>
                  </a:cubicBezTo>
                  <a:cubicBezTo>
                    <a:pt x="2533" y="1335"/>
                    <a:pt x="2533" y="1351"/>
                    <a:pt x="2523" y="1360"/>
                  </a:cubicBezTo>
                  <a:lnTo>
                    <a:pt x="2418" y="1458"/>
                  </a:lnTo>
                  <a:cubicBezTo>
                    <a:pt x="2409" y="1468"/>
                    <a:pt x="2394" y="1467"/>
                    <a:pt x="2385" y="1457"/>
                  </a:cubicBezTo>
                  <a:cubicBezTo>
                    <a:pt x="2375" y="1448"/>
                    <a:pt x="2376" y="1433"/>
                    <a:pt x="2386" y="1423"/>
                  </a:cubicBezTo>
                  <a:close/>
                  <a:moveTo>
                    <a:pt x="2630" y="1193"/>
                  </a:moveTo>
                  <a:lnTo>
                    <a:pt x="2683" y="1143"/>
                  </a:lnTo>
                  <a:lnTo>
                    <a:pt x="2727" y="1091"/>
                  </a:lnTo>
                  <a:cubicBezTo>
                    <a:pt x="2736" y="1080"/>
                    <a:pt x="2751" y="1079"/>
                    <a:pt x="2761" y="1088"/>
                  </a:cubicBezTo>
                  <a:cubicBezTo>
                    <a:pt x="2771" y="1096"/>
                    <a:pt x="2772" y="1111"/>
                    <a:pt x="2764" y="1122"/>
                  </a:cubicBezTo>
                  <a:lnTo>
                    <a:pt x="2716" y="1178"/>
                  </a:lnTo>
                  <a:lnTo>
                    <a:pt x="2663" y="1228"/>
                  </a:lnTo>
                  <a:cubicBezTo>
                    <a:pt x="2653" y="1237"/>
                    <a:pt x="2638" y="1237"/>
                    <a:pt x="2629" y="1227"/>
                  </a:cubicBezTo>
                  <a:cubicBezTo>
                    <a:pt x="2620" y="1217"/>
                    <a:pt x="2620" y="1202"/>
                    <a:pt x="2630" y="1193"/>
                  </a:cubicBezTo>
                  <a:close/>
                  <a:moveTo>
                    <a:pt x="2851" y="944"/>
                  </a:moveTo>
                  <a:lnTo>
                    <a:pt x="2944" y="834"/>
                  </a:lnTo>
                  <a:cubicBezTo>
                    <a:pt x="2952" y="824"/>
                    <a:pt x="2967" y="822"/>
                    <a:pt x="2978" y="831"/>
                  </a:cubicBezTo>
                  <a:cubicBezTo>
                    <a:pt x="2988" y="839"/>
                    <a:pt x="2989" y="855"/>
                    <a:pt x="2980" y="865"/>
                  </a:cubicBezTo>
                  <a:lnTo>
                    <a:pt x="2888" y="975"/>
                  </a:lnTo>
                  <a:cubicBezTo>
                    <a:pt x="2879" y="985"/>
                    <a:pt x="2864" y="986"/>
                    <a:pt x="2854" y="978"/>
                  </a:cubicBezTo>
                  <a:cubicBezTo>
                    <a:pt x="2844" y="969"/>
                    <a:pt x="2842" y="954"/>
                    <a:pt x="2851" y="944"/>
                  </a:cubicBezTo>
                  <a:close/>
                  <a:moveTo>
                    <a:pt x="3067" y="687"/>
                  </a:moveTo>
                  <a:lnTo>
                    <a:pt x="3113" y="633"/>
                  </a:lnTo>
                  <a:cubicBezTo>
                    <a:pt x="3114" y="632"/>
                    <a:pt x="3116" y="630"/>
                    <a:pt x="3117" y="629"/>
                  </a:cubicBezTo>
                  <a:lnTo>
                    <a:pt x="3177" y="586"/>
                  </a:lnTo>
                  <a:cubicBezTo>
                    <a:pt x="3187" y="578"/>
                    <a:pt x="3202" y="581"/>
                    <a:pt x="3210" y="591"/>
                  </a:cubicBezTo>
                  <a:cubicBezTo>
                    <a:pt x="3218" y="602"/>
                    <a:pt x="3216" y="617"/>
                    <a:pt x="3205" y="625"/>
                  </a:cubicBezTo>
                  <a:lnTo>
                    <a:pt x="3146" y="668"/>
                  </a:lnTo>
                  <a:lnTo>
                    <a:pt x="3150" y="664"/>
                  </a:lnTo>
                  <a:lnTo>
                    <a:pt x="3104" y="718"/>
                  </a:lnTo>
                  <a:cubicBezTo>
                    <a:pt x="3096" y="728"/>
                    <a:pt x="3080" y="729"/>
                    <a:pt x="3070" y="721"/>
                  </a:cubicBezTo>
                  <a:cubicBezTo>
                    <a:pt x="3060" y="712"/>
                    <a:pt x="3059" y="697"/>
                    <a:pt x="3067" y="687"/>
                  </a:cubicBezTo>
                  <a:close/>
                  <a:moveTo>
                    <a:pt x="3332" y="473"/>
                  </a:moveTo>
                  <a:lnTo>
                    <a:pt x="3448" y="388"/>
                  </a:lnTo>
                  <a:cubicBezTo>
                    <a:pt x="3459" y="381"/>
                    <a:pt x="3474" y="383"/>
                    <a:pt x="3482" y="394"/>
                  </a:cubicBezTo>
                  <a:cubicBezTo>
                    <a:pt x="3490" y="404"/>
                    <a:pt x="3487" y="419"/>
                    <a:pt x="3477" y="427"/>
                  </a:cubicBezTo>
                  <a:lnTo>
                    <a:pt x="3360" y="512"/>
                  </a:lnTo>
                  <a:cubicBezTo>
                    <a:pt x="3349" y="520"/>
                    <a:pt x="3334" y="517"/>
                    <a:pt x="3327" y="507"/>
                  </a:cubicBezTo>
                  <a:cubicBezTo>
                    <a:pt x="3319" y="496"/>
                    <a:pt x="3321" y="481"/>
                    <a:pt x="3332" y="473"/>
                  </a:cubicBezTo>
                  <a:close/>
                  <a:moveTo>
                    <a:pt x="3625" y="303"/>
                  </a:moveTo>
                  <a:lnTo>
                    <a:pt x="3757" y="245"/>
                  </a:lnTo>
                  <a:cubicBezTo>
                    <a:pt x="3769" y="239"/>
                    <a:pt x="3783" y="245"/>
                    <a:pt x="3789" y="257"/>
                  </a:cubicBezTo>
                  <a:cubicBezTo>
                    <a:pt x="3794" y="269"/>
                    <a:pt x="3789" y="283"/>
                    <a:pt x="3776" y="288"/>
                  </a:cubicBezTo>
                  <a:lnTo>
                    <a:pt x="3645" y="347"/>
                  </a:lnTo>
                  <a:cubicBezTo>
                    <a:pt x="3633" y="352"/>
                    <a:pt x="3619" y="347"/>
                    <a:pt x="3613" y="335"/>
                  </a:cubicBezTo>
                  <a:cubicBezTo>
                    <a:pt x="3608" y="323"/>
                    <a:pt x="3613" y="309"/>
                    <a:pt x="3625" y="303"/>
                  </a:cubicBezTo>
                  <a:close/>
                  <a:moveTo>
                    <a:pt x="3938" y="176"/>
                  </a:moveTo>
                  <a:lnTo>
                    <a:pt x="4019" y="146"/>
                  </a:lnTo>
                  <a:lnTo>
                    <a:pt x="4077" y="130"/>
                  </a:lnTo>
                  <a:cubicBezTo>
                    <a:pt x="4090" y="127"/>
                    <a:pt x="4103" y="135"/>
                    <a:pt x="4106" y="147"/>
                  </a:cubicBezTo>
                  <a:cubicBezTo>
                    <a:pt x="4110" y="160"/>
                    <a:pt x="4102" y="173"/>
                    <a:pt x="4089" y="177"/>
                  </a:cubicBezTo>
                  <a:lnTo>
                    <a:pt x="4036" y="191"/>
                  </a:lnTo>
                  <a:lnTo>
                    <a:pt x="3955" y="221"/>
                  </a:lnTo>
                  <a:cubicBezTo>
                    <a:pt x="3942" y="226"/>
                    <a:pt x="3929" y="220"/>
                    <a:pt x="3924" y="207"/>
                  </a:cubicBezTo>
                  <a:cubicBezTo>
                    <a:pt x="3919" y="195"/>
                    <a:pt x="3926" y="181"/>
                    <a:pt x="3938" y="176"/>
                  </a:cubicBezTo>
                  <a:close/>
                  <a:moveTo>
                    <a:pt x="4265" y="81"/>
                  </a:moveTo>
                  <a:lnTo>
                    <a:pt x="4407" y="57"/>
                  </a:lnTo>
                  <a:cubicBezTo>
                    <a:pt x="4420" y="55"/>
                    <a:pt x="4432" y="64"/>
                    <a:pt x="4434" y="77"/>
                  </a:cubicBezTo>
                  <a:cubicBezTo>
                    <a:pt x="4436" y="90"/>
                    <a:pt x="4428" y="102"/>
                    <a:pt x="4414" y="104"/>
                  </a:cubicBezTo>
                  <a:lnTo>
                    <a:pt x="4272" y="128"/>
                  </a:lnTo>
                  <a:cubicBezTo>
                    <a:pt x="4259" y="130"/>
                    <a:pt x="4247" y="121"/>
                    <a:pt x="4245" y="108"/>
                  </a:cubicBezTo>
                  <a:cubicBezTo>
                    <a:pt x="4243" y="95"/>
                    <a:pt x="4251" y="83"/>
                    <a:pt x="4265" y="81"/>
                  </a:cubicBezTo>
                  <a:close/>
                  <a:moveTo>
                    <a:pt x="4599" y="37"/>
                  </a:moveTo>
                  <a:lnTo>
                    <a:pt x="4649" y="33"/>
                  </a:lnTo>
                  <a:lnTo>
                    <a:pt x="4742" y="23"/>
                  </a:lnTo>
                  <a:cubicBezTo>
                    <a:pt x="4756" y="22"/>
                    <a:pt x="4767" y="32"/>
                    <a:pt x="4769" y="45"/>
                  </a:cubicBezTo>
                  <a:cubicBezTo>
                    <a:pt x="4770" y="58"/>
                    <a:pt x="4760" y="70"/>
                    <a:pt x="4747" y="71"/>
                  </a:cubicBezTo>
                  <a:lnTo>
                    <a:pt x="4653" y="80"/>
                  </a:lnTo>
                  <a:lnTo>
                    <a:pt x="4603" y="85"/>
                  </a:lnTo>
                  <a:cubicBezTo>
                    <a:pt x="4590" y="86"/>
                    <a:pt x="4579" y="76"/>
                    <a:pt x="4577" y="63"/>
                  </a:cubicBezTo>
                  <a:cubicBezTo>
                    <a:pt x="4576" y="49"/>
                    <a:pt x="4586" y="38"/>
                    <a:pt x="4599" y="37"/>
                  </a:cubicBezTo>
                  <a:close/>
                  <a:moveTo>
                    <a:pt x="4936" y="16"/>
                  </a:moveTo>
                  <a:lnTo>
                    <a:pt x="4971" y="16"/>
                  </a:lnTo>
                  <a:lnTo>
                    <a:pt x="5080" y="16"/>
                  </a:lnTo>
                  <a:cubicBezTo>
                    <a:pt x="5094" y="16"/>
                    <a:pt x="5104" y="27"/>
                    <a:pt x="5104" y="40"/>
                  </a:cubicBezTo>
                  <a:cubicBezTo>
                    <a:pt x="5104" y="54"/>
                    <a:pt x="5094" y="64"/>
                    <a:pt x="5080" y="64"/>
                  </a:cubicBezTo>
                  <a:lnTo>
                    <a:pt x="4971" y="64"/>
                  </a:lnTo>
                  <a:lnTo>
                    <a:pt x="4936" y="64"/>
                  </a:lnTo>
                  <a:cubicBezTo>
                    <a:pt x="4923" y="64"/>
                    <a:pt x="4912" y="54"/>
                    <a:pt x="4912" y="40"/>
                  </a:cubicBezTo>
                  <a:cubicBezTo>
                    <a:pt x="4912" y="27"/>
                    <a:pt x="4923" y="16"/>
                    <a:pt x="4936" y="16"/>
                  </a:cubicBezTo>
                  <a:close/>
                  <a:moveTo>
                    <a:pt x="5271" y="0"/>
                  </a:moveTo>
                  <a:lnTo>
                    <a:pt x="5371" y="0"/>
                  </a:lnTo>
                  <a:lnTo>
                    <a:pt x="5415" y="0"/>
                  </a:lnTo>
                  <a:cubicBezTo>
                    <a:pt x="5429" y="0"/>
                    <a:pt x="5439" y="11"/>
                    <a:pt x="5439" y="24"/>
                  </a:cubicBezTo>
                  <a:cubicBezTo>
                    <a:pt x="5439" y="38"/>
                    <a:pt x="5429" y="48"/>
                    <a:pt x="5415" y="48"/>
                  </a:cubicBezTo>
                  <a:lnTo>
                    <a:pt x="5371" y="48"/>
                  </a:lnTo>
                  <a:lnTo>
                    <a:pt x="5271" y="48"/>
                  </a:lnTo>
                  <a:cubicBezTo>
                    <a:pt x="5258" y="48"/>
                    <a:pt x="5247" y="38"/>
                    <a:pt x="5247" y="24"/>
                  </a:cubicBezTo>
                  <a:cubicBezTo>
                    <a:pt x="5247" y="11"/>
                    <a:pt x="5258" y="0"/>
                    <a:pt x="5271" y="0"/>
                  </a:cubicBezTo>
                  <a:close/>
                </a:path>
              </a:pathLst>
            </a:custGeom>
            <a:solidFill>
              <a:srgbClr val="00B0F0"/>
            </a:solidFill>
            <a:ln w="4" cap="flat">
              <a:solidFill>
                <a:srgbClr val="00B0F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73" name="Freeform 18"/>
            <p:cNvSpPr>
              <a:spLocks/>
            </p:cNvSpPr>
            <p:nvPr/>
          </p:nvSpPr>
          <p:spPr bwMode="auto">
            <a:xfrm>
              <a:off x="1802283" y="2182366"/>
              <a:ext cx="1581150" cy="627063"/>
            </a:xfrm>
            <a:custGeom>
              <a:avLst/>
              <a:gdLst>
                <a:gd name="T0" fmla="*/ 20 w 4293"/>
                <a:gd name="T1" fmla="*/ 1651 h 1701"/>
                <a:gd name="T2" fmla="*/ 1348 w 4293"/>
                <a:gd name="T3" fmla="*/ 1267 h 1701"/>
                <a:gd name="T4" fmla="*/ 1342 w 4293"/>
                <a:gd name="T5" fmla="*/ 1270 h 1701"/>
                <a:gd name="T6" fmla="*/ 2126 w 4293"/>
                <a:gd name="T7" fmla="*/ 806 h 1701"/>
                <a:gd name="T8" fmla="*/ 2683 w 4293"/>
                <a:gd name="T9" fmla="*/ 360 h 1701"/>
                <a:gd name="T10" fmla="*/ 2688 w 4293"/>
                <a:gd name="T11" fmla="*/ 357 h 1701"/>
                <a:gd name="T12" fmla="*/ 3120 w 4293"/>
                <a:gd name="T13" fmla="*/ 149 h 1701"/>
                <a:gd name="T14" fmla="*/ 3129 w 4293"/>
                <a:gd name="T15" fmla="*/ 146 h 1701"/>
                <a:gd name="T16" fmla="*/ 3481 w 4293"/>
                <a:gd name="T17" fmla="*/ 130 h 1701"/>
                <a:gd name="T18" fmla="*/ 3767 w 4293"/>
                <a:gd name="T19" fmla="*/ 83 h 1701"/>
                <a:gd name="T20" fmla="*/ 4025 w 4293"/>
                <a:gd name="T21" fmla="*/ 67 h 1701"/>
                <a:gd name="T22" fmla="*/ 4020 w 4293"/>
                <a:gd name="T23" fmla="*/ 67 h 1701"/>
                <a:gd name="T24" fmla="*/ 4260 w 4293"/>
                <a:gd name="T25" fmla="*/ 3 h 1701"/>
                <a:gd name="T26" fmla="*/ 4290 w 4293"/>
                <a:gd name="T27" fmla="*/ 20 h 1701"/>
                <a:gd name="T28" fmla="*/ 4273 w 4293"/>
                <a:gd name="T29" fmla="*/ 50 h 1701"/>
                <a:gd name="T30" fmla="*/ 4033 w 4293"/>
                <a:gd name="T31" fmla="*/ 114 h 1701"/>
                <a:gd name="T32" fmla="*/ 4028 w 4293"/>
                <a:gd name="T33" fmla="*/ 114 h 1701"/>
                <a:gd name="T34" fmla="*/ 3774 w 4293"/>
                <a:gd name="T35" fmla="*/ 130 h 1701"/>
                <a:gd name="T36" fmla="*/ 3484 w 4293"/>
                <a:gd name="T37" fmla="*/ 178 h 1701"/>
                <a:gd name="T38" fmla="*/ 3132 w 4293"/>
                <a:gd name="T39" fmla="*/ 194 h 1701"/>
                <a:gd name="T40" fmla="*/ 3141 w 4293"/>
                <a:gd name="T41" fmla="*/ 192 h 1701"/>
                <a:gd name="T42" fmla="*/ 2709 w 4293"/>
                <a:gd name="T43" fmla="*/ 400 h 1701"/>
                <a:gd name="T44" fmla="*/ 2713 w 4293"/>
                <a:gd name="T45" fmla="*/ 397 h 1701"/>
                <a:gd name="T46" fmla="*/ 2151 w 4293"/>
                <a:gd name="T47" fmla="*/ 847 h 1701"/>
                <a:gd name="T48" fmla="*/ 1367 w 4293"/>
                <a:gd name="T49" fmla="*/ 1311 h 1701"/>
                <a:gd name="T50" fmla="*/ 1361 w 4293"/>
                <a:gd name="T51" fmla="*/ 1314 h 1701"/>
                <a:gd name="T52" fmla="*/ 33 w 4293"/>
                <a:gd name="T53" fmla="*/ 1698 h 1701"/>
                <a:gd name="T54" fmla="*/ 3 w 4293"/>
                <a:gd name="T55" fmla="*/ 1681 h 1701"/>
                <a:gd name="T56" fmla="*/ 20 w 4293"/>
                <a:gd name="T57" fmla="*/ 1651 h 17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93"/>
                <a:gd name="T88" fmla="*/ 0 h 1701"/>
                <a:gd name="T89" fmla="*/ 4293 w 4293"/>
                <a:gd name="T90" fmla="*/ 1701 h 17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93" h="1701">
                  <a:moveTo>
                    <a:pt x="20" y="1651"/>
                  </a:moveTo>
                  <a:lnTo>
                    <a:pt x="1348" y="1267"/>
                  </a:lnTo>
                  <a:lnTo>
                    <a:pt x="1342" y="1270"/>
                  </a:lnTo>
                  <a:lnTo>
                    <a:pt x="2126" y="806"/>
                  </a:lnTo>
                  <a:lnTo>
                    <a:pt x="2683" y="360"/>
                  </a:lnTo>
                  <a:cubicBezTo>
                    <a:pt x="2685" y="359"/>
                    <a:pt x="2686" y="358"/>
                    <a:pt x="2688" y="357"/>
                  </a:cubicBezTo>
                  <a:lnTo>
                    <a:pt x="3120" y="149"/>
                  </a:lnTo>
                  <a:cubicBezTo>
                    <a:pt x="3123" y="147"/>
                    <a:pt x="3126" y="147"/>
                    <a:pt x="3129" y="146"/>
                  </a:cubicBezTo>
                  <a:lnTo>
                    <a:pt x="3481" y="130"/>
                  </a:lnTo>
                  <a:lnTo>
                    <a:pt x="3767" y="83"/>
                  </a:lnTo>
                  <a:lnTo>
                    <a:pt x="4025" y="67"/>
                  </a:lnTo>
                  <a:lnTo>
                    <a:pt x="4020" y="67"/>
                  </a:lnTo>
                  <a:lnTo>
                    <a:pt x="4260" y="3"/>
                  </a:lnTo>
                  <a:cubicBezTo>
                    <a:pt x="4273" y="0"/>
                    <a:pt x="4286" y="7"/>
                    <a:pt x="4290" y="20"/>
                  </a:cubicBezTo>
                  <a:cubicBezTo>
                    <a:pt x="4293" y="33"/>
                    <a:pt x="4285" y="46"/>
                    <a:pt x="4273" y="50"/>
                  </a:cubicBezTo>
                  <a:lnTo>
                    <a:pt x="4033" y="114"/>
                  </a:lnTo>
                  <a:cubicBezTo>
                    <a:pt x="4031" y="114"/>
                    <a:pt x="4030" y="114"/>
                    <a:pt x="4028" y="114"/>
                  </a:cubicBezTo>
                  <a:lnTo>
                    <a:pt x="3774" y="130"/>
                  </a:lnTo>
                  <a:lnTo>
                    <a:pt x="3484" y="178"/>
                  </a:lnTo>
                  <a:lnTo>
                    <a:pt x="3132" y="194"/>
                  </a:lnTo>
                  <a:lnTo>
                    <a:pt x="3141" y="192"/>
                  </a:lnTo>
                  <a:lnTo>
                    <a:pt x="2709" y="400"/>
                  </a:lnTo>
                  <a:lnTo>
                    <a:pt x="2713" y="397"/>
                  </a:lnTo>
                  <a:lnTo>
                    <a:pt x="2151" y="847"/>
                  </a:lnTo>
                  <a:lnTo>
                    <a:pt x="1367" y="1311"/>
                  </a:lnTo>
                  <a:cubicBezTo>
                    <a:pt x="1365" y="1312"/>
                    <a:pt x="1363" y="1313"/>
                    <a:pt x="1361" y="1314"/>
                  </a:cubicBezTo>
                  <a:lnTo>
                    <a:pt x="33" y="1698"/>
                  </a:lnTo>
                  <a:cubicBezTo>
                    <a:pt x="20" y="1701"/>
                    <a:pt x="7" y="1694"/>
                    <a:pt x="3" y="1681"/>
                  </a:cubicBezTo>
                  <a:cubicBezTo>
                    <a:pt x="0" y="1668"/>
                    <a:pt x="7" y="1655"/>
                    <a:pt x="20" y="1651"/>
                  </a:cubicBez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74" name="Rectangle 19"/>
            <p:cNvSpPr>
              <a:spLocks noChangeArrowheads="1"/>
            </p:cNvSpPr>
            <p:nvPr/>
          </p:nvSpPr>
          <p:spPr bwMode="auto">
            <a:xfrm>
              <a:off x="1578959" y="3701067"/>
              <a:ext cx="15709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50</a:t>
              </a:r>
              <a:endParaRPr lang="en-US" sz="1200">
                <a:cs typeface="Arial" pitchFamily="34" charset="0"/>
              </a:endParaRPr>
            </a:p>
          </p:txBody>
        </p:sp>
        <p:sp>
          <p:nvSpPr>
            <p:cNvPr id="30775" name="Rectangle 20"/>
            <p:cNvSpPr>
              <a:spLocks noChangeArrowheads="1"/>
            </p:cNvSpPr>
            <p:nvPr/>
          </p:nvSpPr>
          <p:spPr bwMode="auto">
            <a:xfrm>
              <a:off x="1578959" y="3383567"/>
              <a:ext cx="15709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60</a:t>
              </a:r>
              <a:endParaRPr lang="en-US" sz="1200">
                <a:cs typeface="Arial" pitchFamily="34" charset="0"/>
              </a:endParaRPr>
            </a:p>
          </p:txBody>
        </p:sp>
        <p:sp>
          <p:nvSpPr>
            <p:cNvPr id="30776" name="Rectangle 21"/>
            <p:cNvSpPr>
              <a:spLocks noChangeArrowheads="1"/>
            </p:cNvSpPr>
            <p:nvPr/>
          </p:nvSpPr>
          <p:spPr bwMode="auto">
            <a:xfrm>
              <a:off x="1578959" y="3064479"/>
              <a:ext cx="15709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70</a:t>
              </a:r>
              <a:endParaRPr lang="en-US" sz="1200">
                <a:cs typeface="Arial" pitchFamily="34" charset="0"/>
              </a:endParaRPr>
            </a:p>
          </p:txBody>
        </p:sp>
        <p:sp>
          <p:nvSpPr>
            <p:cNvPr id="30777" name="Rectangle 22"/>
            <p:cNvSpPr>
              <a:spLocks noChangeArrowheads="1"/>
            </p:cNvSpPr>
            <p:nvPr/>
          </p:nvSpPr>
          <p:spPr bwMode="auto">
            <a:xfrm>
              <a:off x="1578959" y="2746979"/>
              <a:ext cx="15709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80</a:t>
              </a:r>
              <a:endParaRPr lang="en-US" sz="1200">
                <a:cs typeface="Arial" pitchFamily="34" charset="0"/>
              </a:endParaRPr>
            </a:p>
          </p:txBody>
        </p:sp>
        <p:sp>
          <p:nvSpPr>
            <p:cNvPr id="30778" name="Rectangle 23"/>
            <p:cNvSpPr>
              <a:spLocks noChangeArrowheads="1"/>
            </p:cNvSpPr>
            <p:nvPr/>
          </p:nvSpPr>
          <p:spPr bwMode="auto">
            <a:xfrm>
              <a:off x="1578959" y="2427892"/>
              <a:ext cx="15709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90</a:t>
              </a:r>
              <a:endParaRPr lang="en-US" sz="1200">
                <a:cs typeface="Arial" pitchFamily="34" charset="0"/>
              </a:endParaRPr>
            </a:p>
          </p:txBody>
        </p:sp>
        <p:sp>
          <p:nvSpPr>
            <p:cNvPr id="30779" name="Rectangle 24"/>
            <p:cNvSpPr>
              <a:spLocks noChangeArrowheads="1"/>
            </p:cNvSpPr>
            <p:nvPr/>
          </p:nvSpPr>
          <p:spPr bwMode="auto">
            <a:xfrm>
              <a:off x="1540859" y="2110392"/>
              <a:ext cx="2356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100</a:t>
              </a:r>
              <a:endParaRPr lang="en-US" sz="1200">
                <a:cs typeface="Arial" pitchFamily="34" charset="0"/>
              </a:endParaRPr>
            </a:p>
          </p:txBody>
        </p:sp>
        <p:sp>
          <p:nvSpPr>
            <p:cNvPr id="30780" name="Rectangle 25"/>
            <p:cNvSpPr>
              <a:spLocks noChangeArrowheads="1"/>
            </p:cNvSpPr>
            <p:nvPr/>
          </p:nvSpPr>
          <p:spPr bwMode="auto">
            <a:xfrm>
              <a:off x="1792758" y="3865116"/>
              <a:ext cx="913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0</a:t>
              </a:r>
              <a:endParaRPr lang="en-US" sz="1400">
                <a:cs typeface="Arial" pitchFamily="34" charset="0"/>
              </a:endParaRPr>
            </a:p>
          </p:txBody>
        </p:sp>
        <p:sp>
          <p:nvSpPr>
            <p:cNvPr id="30781" name="Rectangle 26"/>
            <p:cNvSpPr>
              <a:spLocks noChangeArrowheads="1"/>
            </p:cNvSpPr>
            <p:nvPr/>
          </p:nvSpPr>
          <p:spPr bwMode="auto">
            <a:xfrm>
              <a:off x="3429471" y="3865116"/>
              <a:ext cx="913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</a:t>
              </a:r>
              <a:endParaRPr lang="en-US" sz="1400">
                <a:cs typeface="Arial" pitchFamily="34" charset="0"/>
              </a:endParaRPr>
            </a:p>
          </p:txBody>
        </p:sp>
        <p:sp>
          <p:nvSpPr>
            <p:cNvPr id="30782" name="Rectangle 27"/>
            <p:cNvSpPr>
              <a:spLocks noChangeArrowheads="1"/>
            </p:cNvSpPr>
            <p:nvPr/>
          </p:nvSpPr>
          <p:spPr bwMode="auto">
            <a:xfrm rot="-5400000">
              <a:off x="366603" y="2791519"/>
              <a:ext cx="186935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Cumulative frequency</a:t>
              </a:r>
              <a:endParaRPr lang="en-US" sz="1600">
                <a:cs typeface="Arial" pitchFamily="34" charset="0"/>
              </a:endParaRPr>
            </a:p>
          </p:txBody>
        </p:sp>
        <p:sp>
          <p:nvSpPr>
            <p:cNvPr id="30783" name="Rectangle 28"/>
            <p:cNvSpPr>
              <a:spLocks noChangeArrowheads="1"/>
            </p:cNvSpPr>
            <p:nvPr/>
          </p:nvSpPr>
          <p:spPr bwMode="auto">
            <a:xfrm>
              <a:off x="2373381" y="3953682"/>
              <a:ext cx="8210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log</a:t>
              </a:r>
              <a:r>
                <a:rPr lang="en-US" sz="1600" b="1" baseline="-250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10</a:t>
              </a:r>
              <a:r>
                <a:rPr lang="en-US" sz="1600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rank</a:t>
              </a:r>
              <a:endParaRPr lang="en-US" sz="1600">
                <a:cs typeface="Arial" pitchFamily="34" charset="0"/>
              </a:endParaRPr>
            </a:p>
          </p:txBody>
        </p:sp>
        <p:sp>
          <p:nvSpPr>
            <p:cNvPr id="30784" name="Rectangle 31"/>
            <p:cNvSpPr>
              <a:spLocks noChangeArrowheads="1"/>
            </p:cNvSpPr>
            <p:nvPr/>
          </p:nvSpPr>
          <p:spPr bwMode="auto">
            <a:xfrm>
              <a:off x="1976483" y="1608898"/>
              <a:ext cx="19299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K-dominance curves</a:t>
              </a:r>
              <a:endParaRPr lang="en-US" sz="3200">
                <a:cs typeface="Arial" pitchFamily="34" charset="0"/>
              </a:endParaRPr>
            </a:p>
          </p:txBody>
        </p:sp>
      </p:grpSp>
      <p:grpSp>
        <p:nvGrpSpPr>
          <p:cNvPr id="30730" name="Group 82"/>
          <p:cNvGrpSpPr>
            <a:grpSpLocks/>
          </p:cNvGrpSpPr>
          <p:nvPr/>
        </p:nvGrpSpPr>
        <p:grpSpPr bwMode="auto">
          <a:xfrm>
            <a:off x="206375" y="2997200"/>
            <a:ext cx="1184275" cy="758825"/>
            <a:chOff x="2596733" y="2958452"/>
            <a:chExt cx="1185327" cy="759543"/>
          </a:xfrm>
        </p:grpSpPr>
        <p:sp>
          <p:nvSpPr>
            <p:cNvPr id="30757" name="Rectangle 32"/>
            <p:cNvSpPr>
              <a:spLocks noChangeArrowheads="1"/>
            </p:cNvSpPr>
            <p:nvPr/>
          </p:nvSpPr>
          <p:spPr bwMode="auto">
            <a:xfrm>
              <a:off x="2664296" y="3044379"/>
              <a:ext cx="717550" cy="530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0758" name="Freeform 33"/>
            <p:cNvSpPr>
              <a:spLocks noEditPoints="1"/>
            </p:cNvSpPr>
            <p:nvPr/>
          </p:nvSpPr>
          <p:spPr bwMode="auto">
            <a:xfrm>
              <a:off x="3569335" y="3081942"/>
              <a:ext cx="193675" cy="17463"/>
            </a:xfrm>
            <a:custGeom>
              <a:avLst/>
              <a:gdLst>
                <a:gd name="T0" fmla="*/ 24 w 528"/>
                <a:gd name="T1" fmla="*/ 0 h 48"/>
                <a:gd name="T2" fmla="*/ 120 w 528"/>
                <a:gd name="T3" fmla="*/ 0 h 48"/>
                <a:gd name="T4" fmla="*/ 144 w 528"/>
                <a:gd name="T5" fmla="*/ 24 h 48"/>
                <a:gd name="T6" fmla="*/ 120 w 528"/>
                <a:gd name="T7" fmla="*/ 48 h 48"/>
                <a:gd name="T8" fmla="*/ 24 w 528"/>
                <a:gd name="T9" fmla="*/ 48 h 48"/>
                <a:gd name="T10" fmla="*/ 0 w 528"/>
                <a:gd name="T11" fmla="*/ 24 h 48"/>
                <a:gd name="T12" fmla="*/ 24 w 528"/>
                <a:gd name="T13" fmla="*/ 0 h 48"/>
                <a:gd name="T14" fmla="*/ 216 w 528"/>
                <a:gd name="T15" fmla="*/ 0 h 48"/>
                <a:gd name="T16" fmla="*/ 312 w 528"/>
                <a:gd name="T17" fmla="*/ 0 h 48"/>
                <a:gd name="T18" fmla="*/ 336 w 528"/>
                <a:gd name="T19" fmla="*/ 24 h 48"/>
                <a:gd name="T20" fmla="*/ 312 w 528"/>
                <a:gd name="T21" fmla="*/ 48 h 48"/>
                <a:gd name="T22" fmla="*/ 216 w 528"/>
                <a:gd name="T23" fmla="*/ 48 h 48"/>
                <a:gd name="T24" fmla="*/ 192 w 528"/>
                <a:gd name="T25" fmla="*/ 24 h 48"/>
                <a:gd name="T26" fmla="*/ 216 w 528"/>
                <a:gd name="T27" fmla="*/ 0 h 48"/>
                <a:gd name="T28" fmla="*/ 408 w 528"/>
                <a:gd name="T29" fmla="*/ 0 h 48"/>
                <a:gd name="T30" fmla="*/ 504 w 528"/>
                <a:gd name="T31" fmla="*/ 0 h 48"/>
                <a:gd name="T32" fmla="*/ 528 w 528"/>
                <a:gd name="T33" fmla="*/ 24 h 48"/>
                <a:gd name="T34" fmla="*/ 504 w 528"/>
                <a:gd name="T35" fmla="*/ 48 h 48"/>
                <a:gd name="T36" fmla="*/ 408 w 528"/>
                <a:gd name="T37" fmla="*/ 48 h 48"/>
                <a:gd name="T38" fmla="*/ 384 w 528"/>
                <a:gd name="T39" fmla="*/ 24 h 48"/>
                <a:gd name="T40" fmla="*/ 408 w 528"/>
                <a:gd name="T41" fmla="*/ 0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8"/>
                <a:gd name="T64" fmla="*/ 0 h 48"/>
                <a:gd name="T65" fmla="*/ 528 w 52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8" h="48">
                  <a:moveTo>
                    <a:pt x="24" y="0"/>
                  </a:moveTo>
                  <a:lnTo>
                    <a:pt x="120" y="0"/>
                  </a:lnTo>
                  <a:cubicBezTo>
                    <a:pt x="134" y="0"/>
                    <a:pt x="144" y="11"/>
                    <a:pt x="144" y="24"/>
                  </a:cubicBezTo>
                  <a:cubicBezTo>
                    <a:pt x="144" y="38"/>
                    <a:pt x="134" y="48"/>
                    <a:pt x="12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  <a:moveTo>
                    <a:pt x="216" y="0"/>
                  </a:moveTo>
                  <a:lnTo>
                    <a:pt x="312" y="0"/>
                  </a:lnTo>
                  <a:cubicBezTo>
                    <a:pt x="326" y="0"/>
                    <a:pt x="336" y="11"/>
                    <a:pt x="336" y="24"/>
                  </a:cubicBezTo>
                  <a:cubicBezTo>
                    <a:pt x="336" y="38"/>
                    <a:pt x="326" y="48"/>
                    <a:pt x="312" y="48"/>
                  </a:cubicBezTo>
                  <a:lnTo>
                    <a:pt x="216" y="48"/>
                  </a:lnTo>
                  <a:cubicBezTo>
                    <a:pt x="203" y="48"/>
                    <a:pt x="192" y="38"/>
                    <a:pt x="192" y="24"/>
                  </a:cubicBezTo>
                  <a:cubicBezTo>
                    <a:pt x="192" y="11"/>
                    <a:pt x="203" y="0"/>
                    <a:pt x="216" y="0"/>
                  </a:cubicBezTo>
                  <a:close/>
                  <a:moveTo>
                    <a:pt x="408" y="0"/>
                  </a:moveTo>
                  <a:lnTo>
                    <a:pt x="504" y="0"/>
                  </a:lnTo>
                  <a:cubicBezTo>
                    <a:pt x="518" y="0"/>
                    <a:pt x="528" y="11"/>
                    <a:pt x="528" y="24"/>
                  </a:cubicBezTo>
                  <a:cubicBezTo>
                    <a:pt x="528" y="38"/>
                    <a:pt x="518" y="48"/>
                    <a:pt x="504" y="48"/>
                  </a:cubicBezTo>
                  <a:lnTo>
                    <a:pt x="408" y="48"/>
                  </a:lnTo>
                  <a:cubicBezTo>
                    <a:pt x="395" y="48"/>
                    <a:pt x="384" y="38"/>
                    <a:pt x="384" y="24"/>
                  </a:cubicBezTo>
                  <a:cubicBezTo>
                    <a:pt x="384" y="11"/>
                    <a:pt x="395" y="0"/>
                    <a:pt x="408" y="0"/>
                  </a:cubicBez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59" name="Rectangle 34"/>
            <p:cNvSpPr>
              <a:spLocks noChangeArrowheads="1"/>
            </p:cNvSpPr>
            <p:nvPr/>
          </p:nvSpPr>
          <p:spPr bwMode="auto">
            <a:xfrm>
              <a:off x="2923745" y="2958452"/>
              <a:ext cx="47448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APRIL</a:t>
              </a:r>
              <a:endParaRPr lang="en-US" sz="5400">
                <a:cs typeface="Arial" pitchFamily="34" charset="0"/>
              </a:endParaRPr>
            </a:p>
          </p:txBody>
        </p:sp>
        <p:sp>
          <p:nvSpPr>
            <p:cNvPr id="30760" name="Freeform 35"/>
            <p:cNvSpPr>
              <a:spLocks noEditPoints="1"/>
            </p:cNvSpPr>
            <p:nvPr/>
          </p:nvSpPr>
          <p:spPr bwMode="auto">
            <a:xfrm>
              <a:off x="3569335" y="3338603"/>
              <a:ext cx="193675" cy="19050"/>
            </a:xfrm>
            <a:custGeom>
              <a:avLst/>
              <a:gdLst>
                <a:gd name="T0" fmla="*/ 24 w 528"/>
                <a:gd name="T1" fmla="*/ 0 h 48"/>
                <a:gd name="T2" fmla="*/ 168 w 528"/>
                <a:gd name="T3" fmla="*/ 0 h 48"/>
                <a:gd name="T4" fmla="*/ 192 w 528"/>
                <a:gd name="T5" fmla="*/ 24 h 48"/>
                <a:gd name="T6" fmla="*/ 168 w 528"/>
                <a:gd name="T7" fmla="*/ 48 h 48"/>
                <a:gd name="T8" fmla="*/ 24 w 528"/>
                <a:gd name="T9" fmla="*/ 48 h 48"/>
                <a:gd name="T10" fmla="*/ 0 w 528"/>
                <a:gd name="T11" fmla="*/ 24 h 48"/>
                <a:gd name="T12" fmla="*/ 24 w 528"/>
                <a:gd name="T13" fmla="*/ 0 h 48"/>
                <a:gd name="T14" fmla="*/ 360 w 528"/>
                <a:gd name="T15" fmla="*/ 0 h 48"/>
                <a:gd name="T16" fmla="*/ 504 w 528"/>
                <a:gd name="T17" fmla="*/ 0 h 48"/>
                <a:gd name="T18" fmla="*/ 528 w 528"/>
                <a:gd name="T19" fmla="*/ 24 h 48"/>
                <a:gd name="T20" fmla="*/ 504 w 528"/>
                <a:gd name="T21" fmla="*/ 48 h 48"/>
                <a:gd name="T22" fmla="*/ 360 w 528"/>
                <a:gd name="T23" fmla="*/ 48 h 48"/>
                <a:gd name="T24" fmla="*/ 336 w 528"/>
                <a:gd name="T25" fmla="*/ 24 h 48"/>
                <a:gd name="T26" fmla="*/ 360 w 528"/>
                <a:gd name="T27" fmla="*/ 0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8"/>
                <a:gd name="T43" fmla="*/ 0 h 48"/>
                <a:gd name="T44" fmla="*/ 528 w 528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8" h="48">
                  <a:moveTo>
                    <a:pt x="24" y="0"/>
                  </a:moveTo>
                  <a:lnTo>
                    <a:pt x="168" y="0"/>
                  </a:lnTo>
                  <a:cubicBezTo>
                    <a:pt x="182" y="0"/>
                    <a:pt x="192" y="11"/>
                    <a:pt x="192" y="24"/>
                  </a:cubicBezTo>
                  <a:cubicBezTo>
                    <a:pt x="192" y="38"/>
                    <a:pt x="182" y="48"/>
                    <a:pt x="168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  <a:moveTo>
                    <a:pt x="360" y="0"/>
                  </a:moveTo>
                  <a:lnTo>
                    <a:pt x="504" y="0"/>
                  </a:lnTo>
                  <a:cubicBezTo>
                    <a:pt x="518" y="0"/>
                    <a:pt x="528" y="11"/>
                    <a:pt x="528" y="24"/>
                  </a:cubicBezTo>
                  <a:cubicBezTo>
                    <a:pt x="528" y="38"/>
                    <a:pt x="518" y="48"/>
                    <a:pt x="504" y="48"/>
                  </a:cubicBezTo>
                  <a:lnTo>
                    <a:pt x="360" y="48"/>
                  </a:lnTo>
                  <a:cubicBezTo>
                    <a:pt x="347" y="48"/>
                    <a:pt x="336" y="38"/>
                    <a:pt x="336" y="24"/>
                  </a:cubicBezTo>
                  <a:cubicBezTo>
                    <a:pt x="336" y="11"/>
                    <a:pt x="347" y="0"/>
                    <a:pt x="360" y="0"/>
                  </a:cubicBez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B0F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61" name="Rectangle 36"/>
            <p:cNvSpPr>
              <a:spLocks noChangeArrowheads="1"/>
            </p:cNvSpPr>
            <p:nvPr/>
          </p:nvSpPr>
          <p:spPr bwMode="auto">
            <a:xfrm>
              <a:off x="3031852" y="3200647"/>
              <a:ext cx="36638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JULY</a:t>
              </a:r>
              <a:endParaRPr lang="en-US" sz="1600">
                <a:cs typeface="Arial" pitchFamily="34" charset="0"/>
              </a:endParaRPr>
            </a:p>
          </p:txBody>
        </p:sp>
        <p:sp>
          <p:nvSpPr>
            <p:cNvPr id="30762" name="Freeform 37"/>
            <p:cNvSpPr>
              <a:spLocks/>
            </p:cNvSpPr>
            <p:nvPr/>
          </p:nvSpPr>
          <p:spPr bwMode="auto">
            <a:xfrm>
              <a:off x="3569335" y="3596852"/>
              <a:ext cx="212725" cy="17463"/>
            </a:xfrm>
            <a:custGeom>
              <a:avLst/>
              <a:gdLst>
                <a:gd name="T0" fmla="*/ 24 w 576"/>
                <a:gd name="T1" fmla="*/ 0 h 48"/>
                <a:gd name="T2" fmla="*/ 552 w 576"/>
                <a:gd name="T3" fmla="*/ 0 h 48"/>
                <a:gd name="T4" fmla="*/ 576 w 576"/>
                <a:gd name="T5" fmla="*/ 24 h 48"/>
                <a:gd name="T6" fmla="*/ 552 w 576"/>
                <a:gd name="T7" fmla="*/ 48 h 48"/>
                <a:gd name="T8" fmla="*/ 24 w 576"/>
                <a:gd name="T9" fmla="*/ 48 h 48"/>
                <a:gd name="T10" fmla="*/ 0 w 576"/>
                <a:gd name="T11" fmla="*/ 24 h 48"/>
                <a:gd name="T12" fmla="*/ 24 w 57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48"/>
                <a:gd name="T23" fmla="*/ 576 w 576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48">
                  <a:moveTo>
                    <a:pt x="24" y="0"/>
                  </a:moveTo>
                  <a:lnTo>
                    <a:pt x="552" y="0"/>
                  </a:lnTo>
                  <a:cubicBezTo>
                    <a:pt x="566" y="0"/>
                    <a:pt x="576" y="11"/>
                    <a:pt x="576" y="24"/>
                  </a:cubicBezTo>
                  <a:cubicBezTo>
                    <a:pt x="576" y="38"/>
                    <a:pt x="566" y="48"/>
                    <a:pt x="552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63" name="Rectangle 38"/>
            <p:cNvSpPr>
              <a:spLocks noChangeArrowheads="1"/>
            </p:cNvSpPr>
            <p:nvPr/>
          </p:nvSpPr>
          <p:spPr bwMode="auto">
            <a:xfrm>
              <a:off x="2596733" y="3471774"/>
              <a:ext cx="80150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OCTOBER</a:t>
              </a:r>
              <a:endParaRPr lang="en-US" sz="1600">
                <a:cs typeface="Arial" pitchFamily="34" charset="0"/>
              </a:endParaRPr>
            </a:p>
          </p:txBody>
        </p:sp>
      </p:grpSp>
      <p:grpSp>
        <p:nvGrpSpPr>
          <p:cNvPr id="30731" name="Group 85"/>
          <p:cNvGrpSpPr>
            <a:grpSpLocks/>
          </p:cNvGrpSpPr>
          <p:nvPr/>
        </p:nvGrpSpPr>
        <p:grpSpPr bwMode="auto">
          <a:xfrm>
            <a:off x="4949825" y="1619250"/>
            <a:ext cx="3130550" cy="2836863"/>
            <a:chOff x="4447262" y="1426448"/>
            <a:chExt cx="3130733" cy="2835702"/>
          </a:xfrm>
        </p:grpSpPr>
        <p:grpSp>
          <p:nvGrpSpPr>
            <p:cNvPr id="30737" name="Group 56"/>
            <p:cNvGrpSpPr>
              <a:grpSpLocks/>
            </p:cNvGrpSpPr>
            <p:nvPr/>
          </p:nvGrpSpPr>
          <p:grpSpPr bwMode="auto">
            <a:xfrm>
              <a:off x="4658255" y="2015367"/>
              <a:ext cx="2919740" cy="2027200"/>
              <a:chOff x="1876419" y="1706273"/>
              <a:chExt cx="2919740" cy="2027200"/>
            </a:xfrm>
          </p:grpSpPr>
          <p:grpSp>
            <p:nvGrpSpPr>
              <p:cNvPr id="30741" name="Group 17"/>
              <p:cNvGrpSpPr>
                <a:grpSpLocks/>
              </p:cNvGrpSpPr>
              <p:nvPr/>
            </p:nvGrpSpPr>
            <p:grpSpPr bwMode="auto">
              <a:xfrm>
                <a:off x="2158507" y="1706273"/>
                <a:ext cx="2494455" cy="1758950"/>
                <a:chOff x="2158507" y="1706273"/>
                <a:chExt cx="2494455" cy="1758950"/>
              </a:xfrm>
            </p:grpSpPr>
            <p:sp>
              <p:nvSpPr>
                <p:cNvPr id="30752" name="Freeform 72"/>
                <p:cNvSpPr>
                  <a:spLocks noEditPoints="1"/>
                </p:cNvSpPr>
                <p:nvPr/>
              </p:nvSpPr>
              <p:spPr bwMode="auto">
                <a:xfrm>
                  <a:off x="2158507" y="1706273"/>
                  <a:ext cx="2494455" cy="1758950"/>
                </a:xfrm>
                <a:custGeom>
                  <a:avLst/>
                  <a:gdLst>
                    <a:gd name="T0" fmla="*/ 0 w 6224"/>
                    <a:gd name="T1" fmla="*/ 8 h 4768"/>
                    <a:gd name="T2" fmla="*/ 8 w 6224"/>
                    <a:gd name="T3" fmla="*/ 0 h 4768"/>
                    <a:gd name="T4" fmla="*/ 6216 w 6224"/>
                    <a:gd name="T5" fmla="*/ 0 h 4768"/>
                    <a:gd name="T6" fmla="*/ 6224 w 6224"/>
                    <a:gd name="T7" fmla="*/ 8 h 4768"/>
                    <a:gd name="T8" fmla="*/ 6224 w 6224"/>
                    <a:gd name="T9" fmla="*/ 4760 h 4768"/>
                    <a:gd name="T10" fmla="*/ 6216 w 6224"/>
                    <a:gd name="T11" fmla="*/ 4768 h 4768"/>
                    <a:gd name="T12" fmla="*/ 8 w 6224"/>
                    <a:gd name="T13" fmla="*/ 4768 h 4768"/>
                    <a:gd name="T14" fmla="*/ 0 w 6224"/>
                    <a:gd name="T15" fmla="*/ 4760 h 4768"/>
                    <a:gd name="T16" fmla="*/ 0 w 6224"/>
                    <a:gd name="T17" fmla="*/ 8 h 4768"/>
                    <a:gd name="T18" fmla="*/ 16 w 6224"/>
                    <a:gd name="T19" fmla="*/ 4760 h 4768"/>
                    <a:gd name="T20" fmla="*/ 8 w 6224"/>
                    <a:gd name="T21" fmla="*/ 4752 h 4768"/>
                    <a:gd name="T22" fmla="*/ 6216 w 6224"/>
                    <a:gd name="T23" fmla="*/ 4752 h 4768"/>
                    <a:gd name="T24" fmla="*/ 6208 w 6224"/>
                    <a:gd name="T25" fmla="*/ 4760 h 4768"/>
                    <a:gd name="T26" fmla="*/ 6208 w 6224"/>
                    <a:gd name="T27" fmla="*/ 8 h 4768"/>
                    <a:gd name="T28" fmla="*/ 6216 w 6224"/>
                    <a:gd name="T29" fmla="*/ 16 h 4768"/>
                    <a:gd name="T30" fmla="*/ 8 w 6224"/>
                    <a:gd name="T31" fmla="*/ 16 h 4768"/>
                    <a:gd name="T32" fmla="*/ 16 w 6224"/>
                    <a:gd name="T33" fmla="*/ 8 h 4768"/>
                    <a:gd name="T34" fmla="*/ 16 w 6224"/>
                    <a:gd name="T35" fmla="*/ 4760 h 476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224"/>
                    <a:gd name="T55" fmla="*/ 0 h 4768"/>
                    <a:gd name="T56" fmla="*/ 6224 w 6224"/>
                    <a:gd name="T57" fmla="*/ 4768 h 476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224" h="476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6216" y="0"/>
                      </a:lnTo>
                      <a:cubicBezTo>
                        <a:pt x="6221" y="0"/>
                        <a:pt x="6224" y="4"/>
                        <a:pt x="6224" y="8"/>
                      </a:cubicBezTo>
                      <a:lnTo>
                        <a:pt x="6224" y="4760"/>
                      </a:lnTo>
                      <a:cubicBezTo>
                        <a:pt x="6224" y="4765"/>
                        <a:pt x="6221" y="4768"/>
                        <a:pt x="6216" y="4768"/>
                      </a:cubicBezTo>
                      <a:lnTo>
                        <a:pt x="8" y="4768"/>
                      </a:lnTo>
                      <a:cubicBezTo>
                        <a:pt x="4" y="4768"/>
                        <a:pt x="0" y="4765"/>
                        <a:pt x="0" y="4760"/>
                      </a:cubicBezTo>
                      <a:lnTo>
                        <a:pt x="0" y="8"/>
                      </a:lnTo>
                      <a:close/>
                      <a:moveTo>
                        <a:pt x="16" y="4760"/>
                      </a:moveTo>
                      <a:lnTo>
                        <a:pt x="8" y="4752"/>
                      </a:lnTo>
                      <a:lnTo>
                        <a:pt x="6216" y="4752"/>
                      </a:lnTo>
                      <a:lnTo>
                        <a:pt x="6208" y="4760"/>
                      </a:lnTo>
                      <a:lnTo>
                        <a:pt x="6208" y="8"/>
                      </a:lnTo>
                      <a:lnTo>
                        <a:pt x="6216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47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0753" name="Group 16"/>
                <p:cNvGrpSpPr>
                  <a:grpSpLocks/>
                </p:cNvGrpSpPr>
                <p:nvPr/>
              </p:nvGrpSpPr>
              <p:grpSpPr bwMode="auto">
                <a:xfrm>
                  <a:off x="2228850" y="1852613"/>
                  <a:ext cx="2290763" cy="1457325"/>
                  <a:chOff x="2228850" y="1852613"/>
                  <a:chExt cx="2290763" cy="1457325"/>
                </a:xfrm>
              </p:grpSpPr>
              <p:sp>
                <p:nvSpPr>
                  <p:cNvPr id="75" name="Freeform 74"/>
                  <p:cNvSpPr/>
                  <p:nvPr/>
                </p:nvSpPr>
                <p:spPr>
                  <a:xfrm>
                    <a:off x="2229022" y="1852066"/>
                    <a:ext cx="2290896" cy="1163161"/>
                  </a:xfrm>
                  <a:custGeom>
                    <a:avLst/>
                    <a:gdLst>
                      <a:gd name="connsiteX0" fmla="*/ 0 w 2290763"/>
                      <a:gd name="connsiteY0" fmla="*/ 1162050 h 1162050"/>
                      <a:gd name="connsiteX1" fmla="*/ 38100 w 2290763"/>
                      <a:gd name="connsiteY1" fmla="*/ 1004887 h 1162050"/>
                      <a:gd name="connsiteX2" fmla="*/ 95250 w 2290763"/>
                      <a:gd name="connsiteY2" fmla="*/ 847725 h 1162050"/>
                      <a:gd name="connsiteX3" fmla="*/ 161925 w 2290763"/>
                      <a:gd name="connsiteY3" fmla="*/ 709612 h 1162050"/>
                      <a:gd name="connsiteX4" fmla="*/ 238125 w 2290763"/>
                      <a:gd name="connsiteY4" fmla="*/ 614362 h 1162050"/>
                      <a:gd name="connsiteX5" fmla="*/ 338138 w 2290763"/>
                      <a:gd name="connsiteY5" fmla="*/ 490537 h 1162050"/>
                      <a:gd name="connsiteX6" fmla="*/ 523875 w 2290763"/>
                      <a:gd name="connsiteY6" fmla="*/ 366712 h 1162050"/>
                      <a:gd name="connsiteX7" fmla="*/ 728663 w 2290763"/>
                      <a:gd name="connsiteY7" fmla="*/ 261937 h 1162050"/>
                      <a:gd name="connsiteX8" fmla="*/ 942975 w 2290763"/>
                      <a:gd name="connsiteY8" fmla="*/ 185737 h 1162050"/>
                      <a:gd name="connsiteX9" fmla="*/ 1166813 w 2290763"/>
                      <a:gd name="connsiteY9" fmla="*/ 128587 h 1162050"/>
                      <a:gd name="connsiteX10" fmla="*/ 1385888 w 2290763"/>
                      <a:gd name="connsiteY10" fmla="*/ 80962 h 1162050"/>
                      <a:gd name="connsiteX11" fmla="*/ 1609725 w 2290763"/>
                      <a:gd name="connsiteY11" fmla="*/ 47625 h 1162050"/>
                      <a:gd name="connsiteX12" fmla="*/ 1957388 w 2290763"/>
                      <a:gd name="connsiteY12" fmla="*/ 14287 h 1162050"/>
                      <a:gd name="connsiteX13" fmla="*/ 2290763 w 2290763"/>
                      <a:gd name="connsiteY13" fmla="*/ 0 h 1162050"/>
                      <a:gd name="connsiteX0" fmla="*/ 0 w 2290763"/>
                      <a:gd name="connsiteY0" fmla="*/ 1162050 h 1162050"/>
                      <a:gd name="connsiteX1" fmla="*/ 38100 w 2290763"/>
                      <a:gd name="connsiteY1" fmla="*/ 1004887 h 1162050"/>
                      <a:gd name="connsiteX2" fmla="*/ 95250 w 2290763"/>
                      <a:gd name="connsiteY2" fmla="*/ 847725 h 1162050"/>
                      <a:gd name="connsiteX3" fmla="*/ 161925 w 2290763"/>
                      <a:gd name="connsiteY3" fmla="*/ 709612 h 1162050"/>
                      <a:gd name="connsiteX4" fmla="*/ 238125 w 2290763"/>
                      <a:gd name="connsiteY4" fmla="*/ 614362 h 1162050"/>
                      <a:gd name="connsiteX5" fmla="*/ 352425 w 2290763"/>
                      <a:gd name="connsiteY5" fmla="*/ 485774 h 1162050"/>
                      <a:gd name="connsiteX6" fmla="*/ 523875 w 2290763"/>
                      <a:gd name="connsiteY6" fmla="*/ 366712 h 1162050"/>
                      <a:gd name="connsiteX7" fmla="*/ 728663 w 2290763"/>
                      <a:gd name="connsiteY7" fmla="*/ 261937 h 1162050"/>
                      <a:gd name="connsiteX8" fmla="*/ 942975 w 2290763"/>
                      <a:gd name="connsiteY8" fmla="*/ 185737 h 1162050"/>
                      <a:gd name="connsiteX9" fmla="*/ 1166813 w 2290763"/>
                      <a:gd name="connsiteY9" fmla="*/ 128587 h 1162050"/>
                      <a:gd name="connsiteX10" fmla="*/ 1385888 w 2290763"/>
                      <a:gd name="connsiteY10" fmla="*/ 80962 h 1162050"/>
                      <a:gd name="connsiteX11" fmla="*/ 1609725 w 2290763"/>
                      <a:gd name="connsiteY11" fmla="*/ 47625 h 1162050"/>
                      <a:gd name="connsiteX12" fmla="*/ 1957388 w 2290763"/>
                      <a:gd name="connsiteY12" fmla="*/ 14287 h 1162050"/>
                      <a:gd name="connsiteX13" fmla="*/ 2290763 w 2290763"/>
                      <a:gd name="connsiteY13" fmla="*/ 0 h 1162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290763" h="1162050">
                        <a:moveTo>
                          <a:pt x="0" y="1162050"/>
                        </a:moveTo>
                        <a:lnTo>
                          <a:pt x="38100" y="1004887"/>
                        </a:lnTo>
                        <a:lnTo>
                          <a:pt x="95250" y="847725"/>
                        </a:lnTo>
                        <a:lnTo>
                          <a:pt x="161925" y="709612"/>
                        </a:lnTo>
                        <a:lnTo>
                          <a:pt x="238125" y="614362"/>
                        </a:lnTo>
                        <a:lnTo>
                          <a:pt x="352425" y="485774"/>
                        </a:lnTo>
                        <a:lnTo>
                          <a:pt x="523875" y="366712"/>
                        </a:lnTo>
                        <a:lnTo>
                          <a:pt x="728663" y="261937"/>
                        </a:lnTo>
                        <a:lnTo>
                          <a:pt x="942975" y="185737"/>
                        </a:lnTo>
                        <a:lnTo>
                          <a:pt x="1166813" y="128587"/>
                        </a:lnTo>
                        <a:lnTo>
                          <a:pt x="1385888" y="80962"/>
                        </a:lnTo>
                        <a:lnTo>
                          <a:pt x="1609725" y="47625"/>
                        </a:lnTo>
                        <a:lnTo>
                          <a:pt x="1957388" y="14287"/>
                        </a:lnTo>
                        <a:lnTo>
                          <a:pt x="2290763" y="0"/>
                        </a:lnTo>
                      </a:path>
                    </a:pathLst>
                  </a:custGeom>
                  <a:ln w="28575"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76" name="Freeform 14"/>
                  <p:cNvSpPr/>
                  <p:nvPr/>
                </p:nvSpPr>
                <p:spPr>
                  <a:xfrm>
                    <a:off x="2229022" y="2013925"/>
                    <a:ext cx="2224217" cy="1082232"/>
                  </a:xfrm>
                  <a:custGeom>
                    <a:avLst/>
                    <a:gdLst>
                      <a:gd name="connsiteX0" fmla="*/ 0 w 2224088"/>
                      <a:gd name="connsiteY0" fmla="*/ 1081087 h 1081087"/>
                      <a:gd name="connsiteX1" fmla="*/ 47625 w 2224088"/>
                      <a:gd name="connsiteY1" fmla="*/ 942975 h 1081087"/>
                      <a:gd name="connsiteX2" fmla="*/ 100013 w 2224088"/>
                      <a:gd name="connsiteY2" fmla="*/ 819150 h 1081087"/>
                      <a:gd name="connsiteX3" fmla="*/ 171450 w 2224088"/>
                      <a:gd name="connsiteY3" fmla="*/ 709612 h 1081087"/>
                      <a:gd name="connsiteX4" fmla="*/ 276225 w 2224088"/>
                      <a:gd name="connsiteY4" fmla="*/ 590550 h 1081087"/>
                      <a:gd name="connsiteX5" fmla="*/ 366713 w 2224088"/>
                      <a:gd name="connsiteY5" fmla="*/ 514350 h 1081087"/>
                      <a:gd name="connsiteX6" fmla="*/ 495300 w 2224088"/>
                      <a:gd name="connsiteY6" fmla="*/ 438150 h 1081087"/>
                      <a:gd name="connsiteX7" fmla="*/ 619125 w 2224088"/>
                      <a:gd name="connsiteY7" fmla="*/ 381000 h 1081087"/>
                      <a:gd name="connsiteX8" fmla="*/ 785813 w 2224088"/>
                      <a:gd name="connsiteY8" fmla="*/ 300037 h 1081087"/>
                      <a:gd name="connsiteX9" fmla="*/ 962025 w 2224088"/>
                      <a:gd name="connsiteY9" fmla="*/ 238125 h 1081087"/>
                      <a:gd name="connsiteX10" fmla="*/ 1185863 w 2224088"/>
                      <a:gd name="connsiteY10" fmla="*/ 180975 h 1081087"/>
                      <a:gd name="connsiteX11" fmla="*/ 1357313 w 2224088"/>
                      <a:gd name="connsiteY11" fmla="*/ 128587 h 1081087"/>
                      <a:gd name="connsiteX12" fmla="*/ 1628775 w 2224088"/>
                      <a:gd name="connsiteY12" fmla="*/ 80962 h 1081087"/>
                      <a:gd name="connsiteX13" fmla="*/ 1857375 w 2224088"/>
                      <a:gd name="connsiteY13" fmla="*/ 42862 h 1081087"/>
                      <a:gd name="connsiteX14" fmla="*/ 2024063 w 2224088"/>
                      <a:gd name="connsiteY14" fmla="*/ 23812 h 1081087"/>
                      <a:gd name="connsiteX15" fmla="*/ 2224088 w 2224088"/>
                      <a:gd name="connsiteY15" fmla="*/ 0 h 1081087"/>
                      <a:gd name="connsiteX0" fmla="*/ 0 w 2224088"/>
                      <a:gd name="connsiteY0" fmla="*/ 1081087 h 1081087"/>
                      <a:gd name="connsiteX1" fmla="*/ 47625 w 2224088"/>
                      <a:gd name="connsiteY1" fmla="*/ 942975 h 1081087"/>
                      <a:gd name="connsiteX2" fmla="*/ 100013 w 2224088"/>
                      <a:gd name="connsiteY2" fmla="*/ 819150 h 1081087"/>
                      <a:gd name="connsiteX3" fmla="*/ 171450 w 2224088"/>
                      <a:gd name="connsiteY3" fmla="*/ 709612 h 1081087"/>
                      <a:gd name="connsiteX4" fmla="*/ 276225 w 2224088"/>
                      <a:gd name="connsiteY4" fmla="*/ 590550 h 1081087"/>
                      <a:gd name="connsiteX5" fmla="*/ 366713 w 2224088"/>
                      <a:gd name="connsiteY5" fmla="*/ 514350 h 1081087"/>
                      <a:gd name="connsiteX6" fmla="*/ 495300 w 2224088"/>
                      <a:gd name="connsiteY6" fmla="*/ 438150 h 1081087"/>
                      <a:gd name="connsiteX7" fmla="*/ 633413 w 2224088"/>
                      <a:gd name="connsiteY7" fmla="*/ 366712 h 1081087"/>
                      <a:gd name="connsiteX8" fmla="*/ 785813 w 2224088"/>
                      <a:gd name="connsiteY8" fmla="*/ 300037 h 1081087"/>
                      <a:gd name="connsiteX9" fmla="*/ 962025 w 2224088"/>
                      <a:gd name="connsiteY9" fmla="*/ 238125 h 1081087"/>
                      <a:gd name="connsiteX10" fmla="*/ 1185863 w 2224088"/>
                      <a:gd name="connsiteY10" fmla="*/ 180975 h 1081087"/>
                      <a:gd name="connsiteX11" fmla="*/ 1357313 w 2224088"/>
                      <a:gd name="connsiteY11" fmla="*/ 128587 h 1081087"/>
                      <a:gd name="connsiteX12" fmla="*/ 1628775 w 2224088"/>
                      <a:gd name="connsiteY12" fmla="*/ 80962 h 1081087"/>
                      <a:gd name="connsiteX13" fmla="*/ 1857375 w 2224088"/>
                      <a:gd name="connsiteY13" fmla="*/ 42862 h 1081087"/>
                      <a:gd name="connsiteX14" fmla="*/ 2024063 w 2224088"/>
                      <a:gd name="connsiteY14" fmla="*/ 23812 h 1081087"/>
                      <a:gd name="connsiteX15" fmla="*/ 2224088 w 2224088"/>
                      <a:gd name="connsiteY15" fmla="*/ 0 h 1081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224088" h="1081087">
                        <a:moveTo>
                          <a:pt x="0" y="1081087"/>
                        </a:moveTo>
                        <a:lnTo>
                          <a:pt x="47625" y="942975"/>
                        </a:lnTo>
                        <a:lnTo>
                          <a:pt x="100013" y="819150"/>
                        </a:lnTo>
                        <a:lnTo>
                          <a:pt x="171450" y="709612"/>
                        </a:lnTo>
                        <a:lnTo>
                          <a:pt x="276225" y="590550"/>
                        </a:lnTo>
                        <a:lnTo>
                          <a:pt x="366713" y="514350"/>
                        </a:lnTo>
                        <a:lnTo>
                          <a:pt x="495300" y="438150"/>
                        </a:lnTo>
                        <a:lnTo>
                          <a:pt x="633413" y="366712"/>
                        </a:lnTo>
                        <a:lnTo>
                          <a:pt x="785813" y="300037"/>
                        </a:lnTo>
                        <a:lnTo>
                          <a:pt x="962025" y="238125"/>
                        </a:lnTo>
                        <a:lnTo>
                          <a:pt x="1185863" y="180975"/>
                        </a:lnTo>
                        <a:lnTo>
                          <a:pt x="1357313" y="128587"/>
                        </a:lnTo>
                        <a:lnTo>
                          <a:pt x="1628775" y="80962"/>
                        </a:lnTo>
                        <a:lnTo>
                          <a:pt x="1857375" y="42862"/>
                        </a:lnTo>
                        <a:lnTo>
                          <a:pt x="2024063" y="23812"/>
                        </a:lnTo>
                        <a:lnTo>
                          <a:pt x="2224088" y="0"/>
                        </a:lnTo>
                      </a:path>
                    </a:pathLst>
                  </a:custGeom>
                  <a:ln w="28575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77" name="Freeform 76"/>
                  <p:cNvSpPr/>
                  <p:nvPr/>
                </p:nvSpPr>
                <p:spPr>
                  <a:xfrm>
                    <a:off x="2229022" y="2547106"/>
                    <a:ext cx="2109910" cy="763274"/>
                  </a:xfrm>
                  <a:custGeom>
                    <a:avLst/>
                    <a:gdLst>
                      <a:gd name="connsiteX0" fmla="*/ 0 w 2109788"/>
                      <a:gd name="connsiteY0" fmla="*/ 762000 h 762000"/>
                      <a:gd name="connsiteX1" fmla="*/ 52388 w 2109788"/>
                      <a:gd name="connsiteY1" fmla="*/ 695325 h 762000"/>
                      <a:gd name="connsiteX2" fmla="*/ 119063 w 2109788"/>
                      <a:gd name="connsiteY2" fmla="*/ 638175 h 762000"/>
                      <a:gd name="connsiteX3" fmla="*/ 219075 w 2109788"/>
                      <a:gd name="connsiteY3" fmla="*/ 571500 h 762000"/>
                      <a:gd name="connsiteX4" fmla="*/ 314325 w 2109788"/>
                      <a:gd name="connsiteY4" fmla="*/ 523875 h 762000"/>
                      <a:gd name="connsiteX5" fmla="*/ 447675 w 2109788"/>
                      <a:gd name="connsiteY5" fmla="*/ 466725 h 762000"/>
                      <a:gd name="connsiteX6" fmla="*/ 633413 w 2109788"/>
                      <a:gd name="connsiteY6" fmla="*/ 414337 h 762000"/>
                      <a:gd name="connsiteX7" fmla="*/ 838200 w 2109788"/>
                      <a:gd name="connsiteY7" fmla="*/ 357187 h 762000"/>
                      <a:gd name="connsiteX8" fmla="*/ 985838 w 2109788"/>
                      <a:gd name="connsiteY8" fmla="*/ 309562 h 762000"/>
                      <a:gd name="connsiteX9" fmla="*/ 1176338 w 2109788"/>
                      <a:gd name="connsiteY9" fmla="*/ 257175 h 762000"/>
                      <a:gd name="connsiteX10" fmla="*/ 1433513 w 2109788"/>
                      <a:gd name="connsiteY10" fmla="*/ 195262 h 762000"/>
                      <a:gd name="connsiteX11" fmla="*/ 1643063 w 2109788"/>
                      <a:gd name="connsiteY11" fmla="*/ 123825 h 762000"/>
                      <a:gd name="connsiteX12" fmla="*/ 1804988 w 2109788"/>
                      <a:gd name="connsiteY12" fmla="*/ 80962 h 762000"/>
                      <a:gd name="connsiteX13" fmla="*/ 1971675 w 2109788"/>
                      <a:gd name="connsiteY13" fmla="*/ 42862 h 762000"/>
                      <a:gd name="connsiteX14" fmla="*/ 2109788 w 2109788"/>
                      <a:gd name="connsiteY14" fmla="*/ 0 h 76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109788" h="762000">
                        <a:moveTo>
                          <a:pt x="0" y="762000"/>
                        </a:moveTo>
                        <a:lnTo>
                          <a:pt x="52388" y="695325"/>
                        </a:lnTo>
                        <a:lnTo>
                          <a:pt x="119063" y="638175"/>
                        </a:lnTo>
                        <a:lnTo>
                          <a:pt x="219075" y="571500"/>
                        </a:lnTo>
                        <a:lnTo>
                          <a:pt x="314325" y="523875"/>
                        </a:lnTo>
                        <a:lnTo>
                          <a:pt x="447675" y="466725"/>
                        </a:lnTo>
                        <a:lnTo>
                          <a:pt x="633413" y="414337"/>
                        </a:lnTo>
                        <a:lnTo>
                          <a:pt x="838200" y="357187"/>
                        </a:lnTo>
                        <a:lnTo>
                          <a:pt x="985838" y="309562"/>
                        </a:lnTo>
                        <a:lnTo>
                          <a:pt x="1176338" y="257175"/>
                        </a:lnTo>
                        <a:lnTo>
                          <a:pt x="1433513" y="195262"/>
                        </a:lnTo>
                        <a:lnTo>
                          <a:pt x="1643063" y="123825"/>
                        </a:lnTo>
                        <a:lnTo>
                          <a:pt x="1804988" y="80962"/>
                        </a:lnTo>
                        <a:lnTo>
                          <a:pt x="1971675" y="42862"/>
                        </a:lnTo>
                        <a:lnTo>
                          <a:pt x="2109788" y="0"/>
                        </a:ln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30742" name="TextBox 59"/>
              <p:cNvSpPr txBox="1">
                <a:spLocks noChangeArrowheads="1"/>
              </p:cNvSpPr>
              <p:nvPr/>
            </p:nvSpPr>
            <p:spPr bwMode="auto">
              <a:xfrm>
                <a:off x="2047875" y="3471863"/>
                <a:ext cx="256802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10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0743" name="TextBox 60"/>
              <p:cNvSpPr txBox="1">
                <a:spLocks noChangeArrowheads="1"/>
              </p:cNvSpPr>
              <p:nvPr/>
            </p:nvSpPr>
            <p:spPr bwMode="auto">
              <a:xfrm>
                <a:off x="2624137" y="3471863"/>
                <a:ext cx="32893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100"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30744" name="TextBox 61"/>
              <p:cNvSpPr txBox="1">
                <a:spLocks noChangeArrowheads="1"/>
              </p:cNvSpPr>
              <p:nvPr/>
            </p:nvSpPr>
            <p:spPr bwMode="auto">
              <a:xfrm>
                <a:off x="3243261" y="3471863"/>
                <a:ext cx="32893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10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30745" name="TextBox 62"/>
              <p:cNvSpPr txBox="1">
                <a:spLocks noChangeArrowheads="1"/>
              </p:cNvSpPr>
              <p:nvPr/>
            </p:nvSpPr>
            <p:spPr bwMode="auto">
              <a:xfrm>
                <a:off x="3867148" y="3471863"/>
                <a:ext cx="32893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100">
                    <a:latin typeface="Calibri" pitchFamily="34" charset="0"/>
                  </a:rPr>
                  <a:t>30</a:t>
                </a:r>
              </a:p>
            </p:txBody>
          </p:sp>
          <p:sp>
            <p:nvSpPr>
              <p:cNvPr id="30746" name="TextBox 63"/>
              <p:cNvSpPr txBox="1">
                <a:spLocks noChangeArrowheads="1"/>
              </p:cNvSpPr>
              <p:nvPr/>
            </p:nvSpPr>
            <p:spPr bwMode="auto">
              <a:xfrm>
                <a:off x="4467223" y="3471863"/>
                <a:ext cx="32893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10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30747" name="TextBox 64"/>
              <p:cNvSpPr txBox="1">
                <a:spLocks noChangeArrowheads="1"/>
              </p:cNvSpPr>
              <p:nvPr/>
            </p:nvSpPr>
            <p:spPr bwMode="auto">
              <a:xfrm>
                <a:off x="1948553" y="3328987"/>
                <a:ext cx="256802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10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0748" name="TextBox 65"/>
              <p:cNvSpPr txBox="1">
                <a:spLocks noChangeArrowheads="1"/>
              </p:cNvSpPr>
              <p:nvPr/>
            </p:nvSpPr>
            <p:spPr bwMode="auto">
              <a:xfrm>
                <a:off x="1948553" y="2938463"/>
                <a:ext cx="256802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10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30749" name="TextBox 66"/>
              <p:cNvSpPr txBox="1">
                <a:spLocks noChangeArrowheads="1"/>
              </p:cNvSpPr>
              <p:nvPr/>
            </p:nvSpPr>
            <p:spPr bwMode="auto">
              <a:xfrm>
                <a:off x="1948553" y="2552702"/>
                <a:ext cx="256802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10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30750" name="TextBox 67"/>
              <p:cNvSpPr txBox="1">
                <a:spLocks noChangeArrowheads="1"/>
              </p:cNvSpPr>
              <p:nvPr/>
            </p:nvSpPr>
            <p:spPr bwMode="auto">
              <a:xfrm>
                <a:off x="1876419" y="2166937"/>
                <a:ext cx="32893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100"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30751" name="TextBox 68"/>
              <p:cNvSpPr txBox="1">
                <a:spLocks noChangeArrowheads="1"/>
              </p:cNvSpPr>
              <p:nvPr/>
            </p:nvSpPr>
            <p:spPr bwMode="auto">
              <a:xfrm>
                <a:off x="1876419" y="1776414"/>
                <a:ext cx="32893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100">
                    <a:latin typeface="Calibri" pitchFamily="34" charset="0"/>
                  </a:rPr>
                  <a:t>16</a:t>
                </a:r>
              </a:p>
              <a:p>
                <a:endParaRPr lang="en-GB" sz="1100">
                  <a:latin typeface="Calibri" pitchFamily="34" charset="0"/>
                </a:endParaRPr>
              </a:p>
            </p:txBody>
          </p:sp>
        </p:grpSp>
        <p:sp>
          <p:nvSpPr>
            <p:cNvPr id="30738" name="Rectangle 31"/>
            <p:cNvSpPr>
              <a:spLocks noChangeArrowheads="1"/>
            </p:cNvSpPr>
            <p:nvPr/>
          </p:nvSpPr>
          <p:spPr bwMode="auto">
            <a:xfrm>
              <a:off x="5181177" y="1426448"/>
              <a:ext cx="209461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Species-Accumulation</a:t>
              </a:r>
            </a:p>
            <a:p>
              <a:pPr algn="ctr"/>
              <a:r>
                <a:rPr lang="en-US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estimation</a:t>
              </a:r>
            </a:p>
          </p:txBody>
        </p:sp>
        <p:sp>
          <p:nvSpPr>
            <p:cNvPr id="30739" name="Rectangle 27"/>
            <p:cNvSpPr>
              <a:spLocks noChangeArrowheads="1"/>
            </p:cNvSpPr>
            <p:nvPr/>
          </p:nvSpPr>
          <p:spPr bwMode="auto">
            <a:xfrm rot="-5400000">
              <a:off x="3356547" y="2660585"/>
              <a:ext cx="24276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Expected number of species </a:t>
              </a:r>
            </a:p>
          </p:txBody>
        </p:sp>
        <p:sp>
          <p:nvSpPr>
            <p:cNvPr id="30740" name="Rectangle 28"/>
            <p:cNvSpPr>
              <a:spLocks noChangeArrowheads="1"/>
            </p:cNvSpPr>
            <p:nvPr/>
          </p:nvSpPr>
          <p:spPr bwMode="auto">
            <a:xfrm>
              <a:off x="5835652" y="4015929"/>
              <a:ext cx="71013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Samples</a:t>
              </a:r>
              <a:endParaRPr lang="en-US" sz="1600">
                <a:cs typeface="Arial" pitchFamily="34" charset="0"/>
              </a:endParaRPr>
            </a:p>
          </p:txBody>
        </p:sp>
      </p:grpSp>
      <p:sp>
        <p:nvSpPr>
          <p:cNvPr id="30732" name="TextBox 101"/>
          <p:cNvSpPr txBox="1">
            <a:spLocks noChangeArrowheads="1"/>
          </p:cNvSpPr>
          <p:nvPr/>
        </p:nvSpPr>
        <p:spPr bwMode="auto">
          <a:xfrm>
            <a:off x="7442200" y="4333875"/>
            <a:ext cx="137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Calibri" pitchFamily="34" charset="0"/>
              </a:rPr>
              <a:t>33 Samples</a:t>
            </a:r>
          </a:p>
        </p:txBody>
      </p:sp>
      <p:grpSp>
        <p:nvGrpSpPr>
          <p:cNvPr id="30734" name="Group 70"/>
          <p:cNvGrpSpPr>
            <a:grpSpLocks/>
          </p:cNvGrpSpPr>
          <p:nvPr/>
        </p:nvGrpSpPr>
        <p:grpSpPr bwMode="auto">
          <a:xfrm>
            <a:off x="1811338" y="4630738"/>
            <a:ext cx="4668837" cy="923925"/>
            <a:chOff x="2878427" y="4338833"/>
            <a:chExt cx="4668594" cy="923330"/>
          </a:xfrm>
        </p:grpSpPr>
        <p:sp>
          <p:nvSpPr>
            <p:cNvPr id="72" name="Rectangle 71"/>
            <p:cNvSpPr/>
            <p:nvPr/>
          </p:nvSpPr>
          <p:spPr>
            <a:xfrm>
              <a:off x="4546802" y="4662474"/>
              <a:ext cx="2511294" cy="5409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74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736" name="Rectangle 77"/>
            <p:cNvSpPr>
              <a:spLocks noChangeArrowheads="1"/>
            </p:cNvSpPr>
            <p:nvPr/>
          </p:nvSpPr>
          <p:spPr bwMode="auto">
            <a:xfrm>
              <a:off x="2878427" y="4338833"/>
              <a:ext cx="466859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		</a:t>
              </a:r>
              <a:r>
                <a:rPr lang="en-GB" b="1">
                  <a:latin typeface="Calibri" pitchFamily="34" charset="0"/>
                </a:rPr>
                <a:t>April	July	October</a:t>
              </a:r>
            </a:p>
            <a:p>
              <a:r>
                <a:rPr lang="en-GB">
                  <a:latin typeface="Calibri" pitchFamily="34" charset="0"/>
                </a:rPr>
                <a:t>No. spp.		14	17	9</a:t>
              </a:r>
            </a:p>
            <a:p>
              <a:r>
                <a:rPr lang="en-GB">
                  <a:latin typeface="Calibri" pitchFamily="34" charset="0"/>
                </a:rPr>
                <a:t>No. Unique spp.	10	4	1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2773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Rectangle 260"/>
          <p:cNvSpPr/>
          <p:nvPr/>
        </p:nvSpPr>
        <p:spPr>
          <a:xfrm>
            <a:off x="458788" y="1173163"/>
            <a:ext cx="3562350" cy="677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Assemblages: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Redundancy Analysis (RDA) </a:t>
            </a:r>
            <a:r>
              <a:rPr lang="en-GB" dirty="0" err="1"/>
              <a:t>Brodgar</a:t>
            </a:r>
            <a:endParaRPr lang="en-GB" dirty="0"/>
          </a:p>
        </p:txBody>
      </p:sp>
      <p:grpSp>
        <p:nvGrpSpPr>
          <p:cNvPr id="32777" name="Group 195"/>
          <p:cNvGrpSpPr>
            <a:grpSpLocks/>
          </p:cNvGrpSpPr>
          <p:nvPr/>
        </p:nvGrpSpPr>
        <p:grpSpPr bwMode="auto">
          <a:xfrm>
            <a:off x="4489450" y="2686050"/>
            <a:ext cx="4003675" cy="1824038"/>
            <a:chOff x="3255963" y="2685257"/>
            <a:chExt cx="4003750" cy="1824424"/>
          </a:xfrm>
        </p:grpSpPr>
        <p:sp>
          <p:nvSpPr>
            <p:cNvPr id="32925" name="Line 111"/>
            <p:cNvSpPr>
              <a:spLocks noChangeShapeType="1"/>
            </p:cNvSpPr>
            <p:nvPr/>
          </p:nvSpPr>
          <p:spPr bwMode="auto">
            <a:xfrm flipH="1">
              <a:off x="4473575" y="3549651"/>
              <a:ext cx="644525" cy="7588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26" name="Line 112"/>
            <p:cNvSpPr>
              <a:spLocks noChangeShapeType="1"/>
            </p:cNvSpPr>
            <p:nvPr/>
          </p:nvSpPr>
          <p:spPr bwMode="auto">
            <a:xfrm flipH="1">
              <a:off x="3816350" y="3549651"/>
              <a:ext cx="1301750" cy="4175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27" name="Line 113"/>
            <p:cNvSpPr>
              <a:spLocks noChangeShapeType="1"/>
            </p:cNvSpPr>
            <p:nvPr/>
          </p:nvSpPr>
          <p:spPr bwMode="auto">
            <a:xfrm flipH="1">
              <a:off x="4310063" y="3549651"/>
              <a:ext cx="808037" cy="7588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28" name="Line 114"/>
            <p:cNvSpPr>
              <a:spLocks noChangeShapeType="1"/>
            </p:cNvSpPr>
            <p:nvPr/>
          </p:nvSpPr>
          <p:spPr bwMode="auto">
            <a:xfrm>
              <a:off x="5118100" y="3549651"/>
              <a:ext cx="1047750" cy="3667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29" name="Line 115"/>
            <p:cNvSpPr>
              <a:spLocks noChangeShapeType="1"/>
            </p:cNvSpPr>
            <p:nvPr/>
          </p:nvSpPr>
          <p:spPr bwMode="auto">
            <a:xfrm flipH="1">
              <a:off x="4346575" y="3549651"/>
              <a:ext cx="771525" cy="5683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0" name="Line 116"/>
            <p:cNvSpPr>
              <a:spLocks noChangeShapeType="1"/>
            </p:cNvSpPr>
            <p:nvPr/>
          </p:nvSpPr>
          <p:spPr bwMode="auto">
            <a:xfrm flipH="1">
              <a:off x="3879850" y="3549651"/>
              <a:ext cx="1238250" cy="4175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1" name="Line 117"/>
            <p:cNvSpPr>
              <a:spLocks noChangeShapeType="1"/>
            </p:cNvSpPr>
            <p:nvPr/>
          </p:nvSpPr>
          <p:spPr bwMode="auto">
            <a:xfrm>
              <a:off x="5118100" y="3549651"/>
              <a:ext cx="996950" cy="3286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2" name="Line 118"/>
            <p:cNvSpPr>
              <a:spLocks noChangeShapeType="1"/>
            </p:cNvSpPr>
            <p:nvPr/>
          </p:nvSpPr>
          <p:spPr bwMode="auto">
            <a:xfrm>
              <a:off x="5118100" y="3549651"/>
              <a:ext cx="971550" cy="3540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3" name="Line 119"/>
            <p:cNvSpPr>
              <a:spLocks noChangeShapeType="1"/>
            </p:cNvSpPr>
            <p:nvPr/>
          </p:nvSpPr>
          <p:spPr bwMode="auto">
            <a:xfrm>
              <a:off x="5118100" y="3549651"/>
              <a:ext cx="1300162" cy="6064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4" name="Line 120"/>
            <p:cNvSpPr>
              <a:spLocks noChangeShapeType="1"/>
            </p:cNvSpPr>
            <p:nvPr/>
          </p:nvSpPr>
          <p:spPr bwMode="auto">
            <a:xfrm flipH="1">
              <a:off x="4448175" y="3549651"/>
              <a:ext cx="669925" cy="4810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5" name="Line 121"/>
            <p:cNvSpPr>
              <a:spLocks noChangeShapeType="1"/>
            </p:cNvSpPr>
            <p:nvPr/>
          </p:nvSpPr>
          <p:spPr bwMode="auto">
            <a:xfrm>
              <a:off x="5118100" y="3549651"/>
              <a:ext cx="1628775" cy="555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6" name="Line 122"/>
            <p:cNvSpPr>
              <a:spLocks noChangeShapeType="1"/>
            </p:cNvSpPr>
            <p:nvPr/>
          </p:nvSpPr>
          <p:spPr bwMode="auto">
            <a:xfrm flipH="1">
              <a:off x="4675188" y="3549651"/>
              <a:ext cx="442912" cy="5429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7" name="Line 123"/>
            <p:cNvSpPr>
              <a:spLocks noChangeShapeType="1"/>
            </p:cNvSpPr>
            <p:nvPr/>
          </p:nvSpPr>
          <p:spPr bwMode="auto">
            <a:xfrm>
              <a:off x="5118100" y="3549651"/>
              <a:ext cx="542925" cy="4937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8" name="Line 124"/>
            <p:cNvSpPr>
              <a:spLocks noChangeShapeType="1"/>
            </p:cNvSpPr>
            <p:nvPr/>
          </p:nvSpPr>
          <p:spPr bwMode="auto">
            <a:xfrm flipH="1" flipV="1">
              <a:off x="4889500" y="3032126"/>
              <a:ext cx="228600" cy="517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9" name="Rectangle 232"/>
            <p:cNvSpPr>
              <a:spLocks noChangeArrowheads="1"/>
            </p:cNvSpPr>
            <p:nvPr/>
          </p:nvSpPr>
          <p:spPr bwMode="auto">
            <a:xfrm>
              <a:off x="4510087" y="2685257"/>
              <a:ext cx="455253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A minuta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0" name="Rectangle 233"/>
            <p:cNvSpPr>
              <a:spLocks noChangeArrowheads="1"/>
            </p:cNvSpPr>
            <p:nvPr/>
          </p:nvSpPr>
          <p:spPr bwMode="auto">
            <a:xfrm>
              <a:off x="5403055" y="4063206"/>
              <a:ext cx="46166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A laterna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1" name="Rectangle 234"/>
            <p:cNvSpPr>
              <a:spLocks noChangeArrowheads="1"/>
            </p:cNvSpPr>
            <p:nvPr/>
          </p:nvSpPr>
          <p:spPr bwMode="auto">
            <a:xfrm>
              <a:off x="4687048" y="4029076"/>
              <a:ext cx="30136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C lyra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2" name="Rectangle 235"/>
            <p:cNvSpPr>
              <a:spLocks noChangeArrowheads="1"/>
            </p:cNvSpPr>
            <p:nvPr/>
          </p:nvSpPr>
          <p:spPr bwMode="auto">
            <a:xfrm>
              <a:off x="6358733" y="4147345"/>
              <a:ext cx="59631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C harengus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3" name="Rectangle 236"/>
            <p:cNvSpPr>
              <a:spLocks noChangeArrowheads="1"/>
            </p:cNvSpPr>
            <p:nvPr/>
          </p:nvSpPr>
          <p:spPr bwMode="auto">
            <a:xfrm>
              <a:off x="3937794" y="3939382"/>
              <a:ext cx="75020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E encrasicolus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4" name="Rectangle 237"/>
            <p:cNvSpPr>
              <a:spLocks noChangeArrowheads="1"/>
            </p:cNvSpPr>
            <p:nvPr/>
          </p:nvSpPr>
          <p:spPr bwMode="auto">
            <a:xfrm>
              <a:off x="6759576" y="4052095"/>
              <a:ext cx="50013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L limanda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5" name="Rectangle 238"/>
            <p:cNvSpPr>
              <a:spLocks noChangeArrowheads="1"/>
            </p:cNvSpPr>
            <p:nvPr/>
          </p:nvSpPr>
          <p:spPr bwMode="auto">
            <a:xfrm>
              <a:off x="6222205" y="3935413"/>
              <a:ext cx="41036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P flesus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6" name="Rectangle 239"/>
            <p:cNvSpPr>
              <a:spLocks noChangeArrowheads="1"/>
            </p:cNvSpPr>
            <p:nvPr/>
          </p:nvSpPr>
          <p:spPr bwMode="auto">
            <a:xfrm>
              <a:off x="6143561" y="3757613"/>
              <a:ext cx="53860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P platessa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7" name="Rectangle 240"/>
            <p:cNvSpPr>
              <a:spLocks noChangeArrowheads="1"/>
            </p:cNvSpPr>
            <p:nvPr/>
          </p:nvSpPr>
          <p:spPr bwMode="auto">
            <a:xfrm>
              <a:off x="3310731" y="3875881"/>
              <a:ext cx="512961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P minutus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8" name="Rectangle 241"/>
            <p:cNvSpPr>
              <a:spLocks noChangeArrowheads="1"/>
            </p:cNvSpPr>
            <p:nvPr/>
          </p:nvSpPr>
          <p:spPr bwMode="auto">
            <a:xfrm>
              <a:off x="3867150" y="4067176"/>
              <a:ext cx="63478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S pilchardus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9" name="Rectangle 242"/>
            <p:cNvSpPr>
              <a:spLocks noChangeArrowheads="1"/>
            </p:cNvSpPr>
            <p:nvPr/>
          </p:nvSpPr>
          <p:spPr bwMode="auto">
            <a:xfrm>
              <a:off x="6238876" y="3860007"/>
              <a:ext cx="384721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S solea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50" name="Rectangle 243"/>
            <p:cNvSpPr>
              <a:spLocks noChangeArrowheads="1"/>
            </p:cNvSpPr>
            <p:nvPr/>
          </p:nvSpPr>
          <p:spPr bwMode="auto">
            <a:xfrm>
              <a:off x="3741738" y="4247357"/>
              <a:ext cx="519373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S sprattus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51" name="Rectangle 244"/>
            <p:cNvSpPr>
              <a:spLocks noChangeArrowheads="1"/>
            </p:cNvSpPr>
            <p:nvPr/>
          </p:nvSpPr>
          <p:spPr bwMode="auto">
            <a:xfrm>
              <a:off x="3255963" y="3999706"/>
              <a:ext cx="63478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S rostellatus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52" name="Rectangle 245"/>
            <p:cNvSpPr>
              <a:spLocks noChangeArrowheads="1"/>
            </p:cNvSpPr>
            <p:nvPr/>
          </p:nvSpPr>
          <p:spPr bwMode="auto">
            <a:xfrm>
              <a:off x="4279900" y="4371182"/>
              <a:ext cx="583493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T trachurus</a:t>
              </a:r>
              <a:endParaRPr lang="en-US">
                <a:cs typeface="Arial" pitchFamily="34" charset="0"/>
              </a:endParaRPr>
            </a:p>
          </p:txBody>
        </p:sp>
      </p:grpSp>
      <p:grpSp>
        <p:nvGrpSpPr>
          <p:cNvPr id="32778" name="Group 199"/>
          <p:cNvGrpSpPr>
            <a:grpSpLocks/>
          </p:cNvGrpSpPr>
          <p:nvPr/>
        </p:nvGrpSpPr>
        <p:grpSpPr bwMode="auto">
          <a:xfrm>
            <a:off x="3976688" y="1592263"/>
            <a:ext cx="4864100" cy="4432300"/>
            <a:chOff x="2743200" y="1592263"/>
            <a:chExt cx="4865490" cy="4432301"/>
          </a:xfrm>
        </p:grpSpPr>
        <p:grpSp>
          <p:nvGrpSpPr>
            <p:cNvPr id="32785" name="Group 198"/>
            <p:cNvGrpSpPr>
              <a:grpSpLocks/>
            </p:cNvGrpSpPr>
            <p:nvPr/>
          </p:nvGrpSpPr>
          <p:grpSpPr bwMode="auto">
            <a:xfrm>
              <a:off x="2743200" y="1592263"/>
              <a:ext cx="4865490" cy="4432301"/>
              <a:chOff x="2743200" y="1592263"/>
              <a:chExt cx="4865490" cy="4432301"/>
            </a:xfrm>
          </p:grpSpPr>
          <p:sp>
            <p:nvSpPr>
              <p:cNvPr id="32903" name="Line 126"/>
              <p:cNvSpPr>
                <a:spLocks noChangeShapeType="1"/>
              </p:cNvSpPr>
              <p:nvPr/>
            </p:nvSpPr>
            <p:spPr bwMode="auto">
              <a:xfrm flipV="1">
                <a:off x="5118100" y="1592263"/>
                <a:ext cx="1587" cy="39163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04" name="Rectangle 274"/>
              <p:cNvSpPr>
                <a:spLocks noChangeArrowheads="1"/>
              </p:cNvSpPr>
              <p:nvPr/>
            </p:nvSpPr>
            <p:spPr bwMode="auto">
              <a:xfrm>
                <a:off x="3264546" y="5245234"/>
                <a:ext cx="1734193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cs typeface="Arial" pitchFamily="34" charset="0"/>
                  </a:rPr>
                  <a:t>63% variability; Axis 1</a:t>
                </a:r>
                <a:endParaRPr lang="en-US" sz="2400" dirty="0">
                  <a:cs typeface="Arial" pitchFamily="34" charset="0"/>
                </a:endParaRPr>
              </a:p>
            </p:txBody>
          </p:sp>
          <p:sp>
            <p:nvSpPr>
              <p:cNvPr id="32905" name="Rectangle 275"/>
              <p:cNvSpPr>
                <a:spLocks noChangeArrowheads="1"/>
              </p:cNvSpPr>
              <p:nvPr/>
            </p:nvSpPr>
            <p:spPr bwMode="auto">
              <a:xfrm>
                <a:off x="3425825" y="5822951"/>
                <a:ext cx="150812" cy="201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-1</a:t>
                </a: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2906" name="Rectangle 276"/>
              <p:cNvSpPr>
                <a:spLocks noChangeArrowheads="1"/>
              </p:cNvSpPr>
              <p:nvPr/>
            </p:nvSpPr>
            <p:spPr bwMode="auto">
              <a:xfrm>
                <a:off x="5092700" y="5822951"/>
                <a:ext cx="114300" cy="201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0</a:t>
                </a: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2907" name="Rectangle 277"/>
              <p:cNvSpPr>
                <a:spLocks noChangeArrowheads="1"/>
              </p:cNvSpPr>
              <p:nvPr/>
            </p:nvSpPr>
            <p:spPr bwMode="auto">
              <a:xfrm>
                <a:off x="6721475" y="5822951"/>
                <a:ext cx="114300" cy="201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1</a:t>
                </a: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2908" name="Line 278"/>
              <p:cNvSpPr>
                <a:spLocks noChangeShapeType="1"/>
              </p:cNvSpPr>
              <p:nvPr/>
            </p:nvSpPr>
            <p:spPr bwMode="auto">
              <a:xfrm>
                <a:off x="3160713" y="5672138"/>
                <a:ext cx="39147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09" name="Line 279"/>
              <p:cNvSpPr>
                <a:spLocks noChangeShapeType="1"/>
              </p:cNvSpPr>
              <p:nvPr/>
            </p:nvSpPr>
            <p:spPr bwMode="auto">
              <a:xfrm>
                <a:off x="4297363" y="5672138"/>
                <a:ext cx="1587" cy="635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10" name="Line 280"/>
              <p:cNvSpPr>
                <a:spLocks noChangeShapeType="1"/>
              </p:cNvSpPr>
              <p:nvPr/>
            </p:nvSpPr>
            <p:spPr bwMode="auto">
              <a:xfrm>
                <a:off x="3475038" y="5672138"/>
                <a:ext cx="1587" cy="1016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11" name="Line 281"/>
              <p:cNvSpPr>
                <a:spLocks noChangeShapeType="1"/>
              </p:cNvSpPr>
              <p:nvPr/>
            </p:nvSpPr>
            <p:spPr bwMode="auto">
              <a:xfrm>
                <a:off x="5926138" y="5672138"/>
                <a:ext cx="1587" cy="635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12" name="Line 282"/>
              <p:cNvSpPr>
                <a:spLocks noChangeShapeType="1"/>
              </p:cNvSpPr>
              <p:nvPr/>
            </p:nvSpPr>
            <p:spPr bwMode="auto">
              <a:xfrm>
                <a:off x="5118100" y="5672138"/>
                <a:ext cx="1587" cy="1016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13" name="Line 283"/>
              <p:cNvSpPr>
                <a:spLocks noChangeShapeType="1"/>
              </p:cNvSpPr>
              <p:nvPr/>
            </p:nvSpPr>
            <p:spPr bwMode="auto">
              <a:xfrm>
                <a:off x="6746875" y="5672138"/>
                <a:ext cx="1587" cy="1016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14" name="Rectangle 285"/>
              <p:cNvSpPr>
                <a:spLocks noChangeArrowheads="1"/>
              </p:cNvSpPr>
              <p:nvPr/>
            </p:nvSpPr>
            <p:spPr bwMode="auto">
              <a:xfrm>
                <a:off x="2743200" y="5114926"/>
                <a:ext cx="150812" cy="201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-1</a:t>
                </a: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2915" name="Rectangle 287"/>
              <p:cNvSpPr>
                <a:spLocks noChangeArrowheads="1"/>
              </p:cNvSpPr>
              <p:nvPr/>
            </p:nvSpPr>
            <p:spPr bwMode="auto">
              <a:xfrm>
                <a:off x="2781300" y="1844676"/>
                <a:ext cx="114300" cy="201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1</a:t>
                </a: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2916" name="Line 288"/>
              <p:cNvSpPr>
                <a:spLocks noChangeShapeType="1"/>
              </p:cNvSpPr>
              <p:nvPr/>
            </p:nvSpPr>
            <p:spPr bwMode="auto">
              <a:xfrm flipV="1">
                <a:off x="2995613" y="1592263"/>
                <a:ext cx="1587" cy="39163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17" name="Line 290"/>
              <p:cNvSpPr>
                <a:spLocks noChangeShapeType="1"/>
              </p:cNvSpPr>
              <p:nvPr/>
            </p:nvSpPr>
            <p:spPr bwMode="auto">
              <a:xfrm flipH="1">
                <a:off x="2894013" y="5180013"/>
                <a:ext cx="1016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18" name="Line 125"/>
              <p:cNvSpPr>
                <a:spLocks noChangeShapeType="1"/>
              </p:cNvSpPr>
              <p:nvPr/>
            </p:nvSpPr>
            <p:spPr bwMode="auto">
              <a:xfrm>
                <a:off x="3160713" y="3549651"/>
                <a:ext cx="39147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19" name="Rectangle 284"/>
              <p:cNvSpPr>
                <a:spLocks noChangeArrowheads="1"/>
              </p:cNvSpPr>
              <p:nvPr/>
            </p:nvSpPr>
            <p:spPr bwMode="auto">
              <a:xfrm rot="16200000">
                <a:off x="6639353" y="3122854"/>
                <a:ext cx="172322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A"/>
                    <a:cs typeface="Arial" pitchFamily="34" charset="0"/>
                  </a:rPr>
                  <a:t>18% variability; axis 2</a:t>
                </a:r>
                <a:endParaRPr lang="en-US" sz="1400" dirty="0">
                  <a:cs typeface="Arial" pitchFamily="34" charset="0"/>
                </a:endParaRPr>
              </a:p>
            </p:txBody>
          </p:sp>
          <p:sp>
            <p:nvSpPr>
              <p:cNvPr id="32920" name="Rectangle 286"/>
              <p:cNvSpPr>
                <a:spLocks noChangeArrowheads="1"/>
              </p:cNvSpPr>
              <p:nvPr/>
            </p:nvSpPr>
            <p:spPr bwMode="auto">
              <a:xfrm>
                <a:off x="2781300" y="3486151"/>
                <a:ext cx="114300" cy="201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0</a:t>
                </a: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2921" name="Line 289"/>
              <p:cNvSpPr>
                <a:spLocks noChangeShapeType="1"/>
              </p:cNvSpPr>
              <p:nvPr/>
            </p:nvSpPr>
            <p:spPr bwMode="auto">
              <a:xfrm flipH="1">
                <a:off x="2932113" y="4359276"/>
                <a:ext cx="635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22" name="Line 291"/>
              <p:cNvSpPr>
                <a:spLocks noChangeShapeType="1"/>
              </p:cNvSpPr>
              <p:nvPr/>
            </p:nvSpPr>
            <p:spPr bwMode="auto">
              <a:xfrm flipH="1">
                <a:off x="2932113" y="2728913"/>
                <a:ext cx="635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23" name="Line 292"/>
              <p:cNvSpPr>
                <a:spLocks noChangeShapeType="1"/>
              </p:cNvSpPr>
              <p:nvPr/>
            </p:nvSpPr>
            <p:spPr bwMode="auto">
              <a:xfrm flipH="1">
                <a:off x="2894013" y="3549651"/>
                <a:ext cx="1016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24" name="Line 293"/>
              <p:cNvSpPr>
                <a:spLocks noChangeShapeType="1"/>
              </p:cNvSpPr>
              <p:nvPr/>
            </p:nvSpPr>
            <p:spPr bwMode="auto">
              <a:xfrm flipH="1">
                <a:off x="2894013" y="1908176"/>
                <a:ext cx="1016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2786" name="Group 197"/>
            <p:cNvGrpSpPr>
              <a:grpSpLocks/>
            </p:cNvGrpSpPr>
            <p:nvPr/>
          </p:nvGrpSpPr>
          <p:grpSpPr bwMode="auto">
            <a:xfrm>
              <a:off x="3144982" y="1620984"/>
              <a:ext cx="4075044" cy="3209513"/>
              <a:chOff x="3144982" y="1620984"/>
              <a:chExt cx="4075044" cy="3209513"/>
            </a:xfrm>
          </p:grpSpPr>
          <p:grpSp>
            <p:nvGrpSpPr>
              <p:cNvPr id="32787" name="Group 188"/>
              <p:cNvGrpSpPr>
                <a:grpSpLocks/>
              </p:cNvGrpSpPr>
              <p:nvPr/>
            </p:nvGrpSpPr>
            <p:grpSpPr bwMode="auto">
              <a:xfrm>
                <a:off x="5572125" y="2805113"/>
                <a:ext cx="748357" cy="1802686"/>
                <a:chOff x="5572125" y="2805113"/>
                <a:chExt cx="748357" cy="1802686"/>
              </a:xfrm>
            </p:grpSpPr>
            <p:sp>
              <p:nvSpPr>
                <p:cNvPr id="32863" name="Rectangle 129"/>
                <p:cNvSpPr>
                  <a:spLocks noChangeArrowheads="1"/>
                </p:cNvSpPr>
                <p:nvPr/>
              </p:nvSpPr>
              <p:spPr bwMode="auto">
                <a:xfrm>
                  <a:off x="5964238" y="3941763"/>
                  <a:ext cx="230832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FF0000"/>
                      </a:solidFill>
                      <a:cs typeface="Arial" pitchFamily="34" charset="0"/>
                    </a:rPr>
                    <a:t>1006</a:t>
                  </a:r>
                  <a:endParaRPr lang="en-US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864" name="Rectangle 143"/>
                <p:cNvSpPr>
                  <a:spLocks noChangeArrowheads="1"/>
                </p:cNvSpPr>
                <p:nvPr/>
              </p:nvSpPr>
              <p:spPr bwMode="auto">
                <a:xfrm>
                  <a:off x="6051550" y="3852863"/>
                  <a:ext cx="230832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FF0000"/>
                      </a:solidFill>
                      <a:cs typeface="Arial" pitchFamily="34" charset="0"/>
                    </a:rPr>
                    <a:t>1043</a:t>
                  </a:r>
                  <a:endParaRPr lang="en-US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32865" name="Group 187"/>
                <p:cNvGrpSpPr>
                  <a:grpSpLocks/>
                </p:cNvGrpSpPr>
                <p:nvPr/>
              </p:nvGrpSpPr>
              <p:grpSpPr bwMode="auto">
                <a:xfrm>
                  <a:off x="5572125" y="2805113"/>
                  <a:ext cx="748357" cy="1802686"/>
                  <a:chOff x="5572125" y="2805113"/>
                  <a:chExt cx="748357" cy="1802686"/>
                </a:xfrm>
              </p:grpSpPr>
              <p:grpSp>
                <p:nvGrpSpPr>
                  <p:cNvPr id="3286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5572125" y="3600451"/>
                    <a:ext cx="584845" cy="1007348"/>
                    <a:chOff x="5572125" y="3600451"/>
                    <a:chExt cx="584845" cy="1007348"/>
                  </a:xfrm>
                </p:grpSpPr>
                <p:sp>
                  <p:nvSpPr>
                    <p:cNvPr id="32883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72125" y="42830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1002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4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26138" y="40544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1005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5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1038" y="40671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1019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6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3438" y="399256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1020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7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37238" y="40290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1022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8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4825" y="37147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1035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9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22925" y="373856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1028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0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75338" y="394176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1046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61025" y="380206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1051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2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24538" y="40925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1058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3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88038" y="399256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1061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4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24538" y="4484688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1062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5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37238" y="391636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1064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6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48338" y="387826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1065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7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4825" y="41433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1066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8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73738" y="41306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1068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9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75338" y="41814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1072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900" name="Rectangle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37238" y="394176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1081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901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72125" y="36004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1087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902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72125" y="40163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1089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2867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5648325" y="2805113"/>
                    <a:ext cx="672157" cy="1020049"/>
                    <a:chOff x="5648325" y="2805113"/>
                    <a:chExt cx="672157" cy="1020049"/>
                  </a:xfrm>
                </p:grpSpPr>
                <p:sp>
                  <p:nvSpPr>
                    <p:cNvPr id="32868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89638" y="36258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1013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69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8325" y="34988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1015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0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61025" y="36766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1016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1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75338" y="280511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1029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2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73738" y="314642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1030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3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9138" y="3233738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1032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4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89638" y="3424238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1033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5" name="Rectangle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99125" y="35242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1036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6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15038" y="3373438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1047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7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64238" y="37020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1050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8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89650" y="34480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1054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9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35638" y="36512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1069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0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9138" y="3411538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1070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1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61025" y="35496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1075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2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1038" y="3208338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1095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32788" name="Group 183"/>
              <p:cNvGrpSpPr>
                <a:grpSpLocks/>
              </p:cNvGrpSpPr>
              <p:nvPr/>
            </p:nvGrpSpPr>
            <p:grpSpPr bwMode="auto">
              <a:xfrm>
                <a:off x="4043363" y="3157538"/>
                <a:ext cx="926157" cy="1626474"/>
                <a:chOff x="4043363" y="3157538"/>
                <a:chExt cx="926157" cy="1626474"/>
              </a:xfrm>
            </p:grpSpPr>
            <p:grpSp>
              <p:nvGrpSpPr>
                <p:cNvPr id="32824" name="Group 182"/>
                <p:cNvGrpSpPr>
                  <a:grpSpLocks/>
                </p:cNvGrpSpPr>
                <p:nvPr/>
              </p:nvGrpSpPr>
              <p:grpSpPr bwMode="auto">
                <a:xfrm>
                  <a:off x="4043363" y="3284538"/>
                  <a:ext cx="926157" cy="1499474"/>
                  <a:chOff x="4043363" y="3284538"/>
                  <a:chExt cx="926157" cy="1499474"/>
                </a:xfrm>
              </p:grpSpPr>
              <p:sp>
                <p:nvSpPr>
                  <p:cNvPr id="32826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4246563" y="42830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2002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27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4422775" y="35496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2098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28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4486275" y="35750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2097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29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4649788" y="3827463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2072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0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4359275" y="35496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2023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1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4384675" y="36893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2024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2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4397375" y="4446588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2066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3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4359275" y="4522788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2087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4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4297363" y="40925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2044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5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4384675" y="3979863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2040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6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4359275" y="40925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2039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7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4297363" y="3411538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2057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8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4208463" y="3284538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2056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9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4359275" y="3763963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2054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0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4562475" y="3725863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2053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1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4132263" y="36512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2062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2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4170363" y="36004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2063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3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4043363" y="41687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2081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4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4649788" y="4306888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2019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5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4498975" y="3929063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2068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6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4473575" y="40544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2071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7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4649788" y="3398838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2073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8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4460875" y="3865563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2034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9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4333875" y="36385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2099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0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4297363" y="42322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2102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1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4081463" y="466090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2103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2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4738688" y="35623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2007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3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4637088" y="35877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2006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4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4524375" y="36893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2005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5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4284663" y="4560888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2028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6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4384675" y="3827463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2029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7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4498975" y="3411538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2030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8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4333875" y="462280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2011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9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4233863" y="40036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2084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60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4371975" y="42322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2045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61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4081463" y="36766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2058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62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4081463" y="41560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2060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2825" name="Rectangle 201"/>
                <p:cNvSpPr>
                  <a:spLocks noChangeArrowheads="1"/>
                </p:cNvSpPr>
                <p:nvPr/>
              </p:nvSpPr>
              <p:spPr bwMode="auto">
                <a:xfrm>
                  <a:off x="4675188" y="3157538"/>
                  <a:ext cx="230832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B0F0"/>
                      </a:solidFill>
                      <a:cs typeface="Arial" pitchFamily="34" charset="0"/>
                    </a:rPr>
                    <a:t>2076</a:t>
                  </a:r>
                  <a:endParaRPr lang="en-US">
                    <a:solidFill>
                      <a:srgbClr val="00B0F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2789" name="Group 196"/>
              <p:cNvGrpSpPr>
                <a:grpSpLocks/>
              </p:cNvGrpSpPr>
              <p:nvPr/>
            </p:nvGrpSpPr>
            <p:grpSpPr bwMode="auto">
              <a:xfrm>
                <a:off x="4473575" y="1870076"/>
                <a:ext cx="922337" cy="1541462"/>
                <a:chOff x="4473575" y="1870076"/>
                <a:chExt cx="922337" cy="1541462"/>
              </a:xfrm>
            </p:grpSpPr>
            <p:grpSp>
              <p:nvGrpSpPr>
                <p:cNvPr id="32793" name="Group 184"/>
                <p:cNvGrpSpPr>
                  <a:grpSpLocks/>
                </p:cNvGrpSpPr>
                <p:nvPr/>
              </p:nvGrpSpPr>
              <p:grpSpPr bwMode="auto">
                <a:xfrm>
                  <a:off x="4575175" y="1870076"/>
                  <a:ext cx="820737" cy="1477962"/>
                  <a:chOff x="4575175" y="1870076"/>
                  <a:chExt cx="820737" cy="1477962"/>
                </a:xfrm>
              </p:grpSpPr>
              <p:sp>
                <p:nvSpPr>
                  <p:cNvPr id="32795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5003800" y="2716213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3079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796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5067300" y="2767013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3080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797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4865688" y="2451101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3101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798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5041900" y="2287588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3100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799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4827588" y="290512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3059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0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4649788" y="3208338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3060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1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611688" y="307022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3062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2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5016500" y="187007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3029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3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776788" y="2274888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3026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4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4927600" y="2211388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3025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4575175" y="2767013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3039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4852988" y="2578101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3040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7" name="Rectangle 215"/>
                  <p:cNvSpPr>
                    <a:spLocks noChangeArrowheads="1"/>
                  </p:cNvSpPr>
                  <p:nvPr/>
                </p:nvSpPr>
                <p:spPr bwMode="auto">
                  <a:xfrm>
                    <a:off x="4840288" y="2792413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3090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8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5003800" y="2741613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3021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9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4865688" y="294322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3024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0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4914900" y="2438401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3013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1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5118100" y="2552701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3046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2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5067300" y="2324101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3072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3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4865688" y="2741613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3012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4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4902200" y="295592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3009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5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4827588" y="2817813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3007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6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4764088" y="290512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3006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7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4878388" y="287972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3075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8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5016500" y="2211388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3077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9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4764088" y="313372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3056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20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4852988" y="2540001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3093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21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4914900" y="289242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3063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22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4611688" y="2805113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3037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23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902200" y="2489201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3043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2794" name="Rectangle 202"/>
                <p:cNvSpPr>
                  <a:spLocks noChangeArrowheads="1"/>
                </p:cNvSpPr>
                <p:nvPr/>
              </p:nvSpPr>
              <p:spPr bwMode="auto">
                <a:xfrm>
                  <a:off x="4473575" y="3271838"/>
                  <a:ext cx="277812" cy="139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  <a:cs typeface="Arial" pitchFamily="34" charset="0"/>
                    </a:rPr>
                    <a:t>3002</a:t>
                  </a:r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32790" name="TextBox 190"/>
              <p:cNvSpPr txBox="1">
                <a:spLocks noChangeArrowheads="1"/>
              </p:cNvSpPr>
              <p:nvPr/>
            </p:nvSpPr>
            <p:spPr bwMode="auto">
              <a:xfrm>
                <a:off x="6483927" y="3048001"/>
                <a:ext cx="7360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FF0000"/>
                    </a:solidFill>
                    <a:latin typeface="Calibri" pitchFamily="34" charset="0"/>
                  </a:rPr>
                  <a:t>APRIL</a:t>
                </a:r>
              </a:p>
            </p:txBody>
          </p:sp>
          <p:sp>
            <p:nvSpPr>
              <p:cNvPr id="32791" name="TextBox 191"/>
              <p:cNvSpPr txBox="1">
                <a:spLocks noChangeArrowheads="1"/>
              </p:cNvSpPr>
              <p:nvPr/>
            </p:nvSpPr>
            <p:spPr bwMode="auto">
              <a:xfrm>
                <a:off x="3144982" y="4461165"/>
                <a:ext cx="5501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00B0F0"/>
                    </a:solidFill>
                    <a:latin typeface="Calibri" pitchFamily="34" charset="0"/>
                  </a:rPr>
                  <a:t>July</a:t>
                </a:r>
              </a:p>
            </p:txBody>
          </p:sp>
          <p:sp>
            <p:nvSpPr>
              <p:cNvPr id="32792" name="TextBox 192"/>
              <p:cNvSpPr txBox="1">
                <a:spLocks noChangeArrowheads="1"/>
              </p:cNvSpPr>
              <p:nvPr/>
            </p:nvSpPr>
            <p:spPr bwMode="auto">
              <a:xfrm>
                <a:off x="4170218" y="1620984"/>
                <a:ext cx="9582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latin typeface="Calibri" pitchFamily="34" charset="0"/>
                  </a:rPr>
                  <a:t>October</a:t>
                </a:r>
              </a:p>
            </p:txBody>
          </p:sp>
        </p:grpSp>
      </p:grpSp>
      <p:grpSp>
        <p:nvGrpSpPr>
          <p:cNvPr id="32973" name="Group 205"/>
          <p:cNvGrpSpPr>
            <a:grpSpLocks/>
          </p:cNvGrpSpPr>
          <p:nvPr/>
        </p:nvGrpSpPr>
        <p:grpSpPr bwMode="auto">
          <a:xfrm>
            <a:off x="4424363" y="1535113"/>
            <a:ext cx="4348162" cy="2870200"/>
            <a:chOff x="2787" y="967"/>
            <a:chExt cx="2739" cy="1808"/>
          </a:xfrm>
        </p:grpSpPr>
        <p:grpSp>
          <p:nvGrpSpPr>
            <p:cNvPr id="32776" name="Group 181"/>
            <p:cNvGrpSpPr>
              <a:grpSpLocks/>
            </p:cNvGrpSpPr>
            <p:nvPr/>
          </p:nvGrpSpPr>
          <p:grpSpPr bwMode="auto">
            <a:xfrm>
              <a:off x="2787" y="1384"/>
              <a:ext cx="2080" cy="1391"/>
              <a:chOff x="3190875" y="2196307"/>
              <a:chExt cx="3302716" cy="2209522"/>
            </a:xfrm>
          </p:grpSpPr>
          <p:sp>
            <p:nvSpPr>
              <p:cNvPr id="32953" name="Line 106"/>
              <p:cNvSpPr>
                <a:spLocks noChangeShapeType="1"/>
              </p:cNvSpPr>
              <p:nvPr/>
            </p:nvSpPr>
            <p:spPr bwMode="auto">
              <a:xfrm>
                <a:off x="5118100" y="3549651"/>
                <a:ext cx="87312" cy="328613"/>
              </a:xfrm>
              <a:prstGeom prst="line">
                <a:avLst/>
              </a:prstGeom>
              <a:noFill/>
              <a:ln w="16">
                <a:solidFill>
                  <a:srgbClr val="B03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54" name="Line 107"/>
              <p:cNvSpPr>
                <a:spLocks noChangeShapeType="1"/>
              </p:cNvSpPr>
              <p:nvPr/>
            </p:nvSpPr>
            <p:spPr bwMode="auto">
              <a:xfrm>
                <a:off x="5118100" y="3549651"/>
                <a:ext cx="61912" cy="165100"/>
              </a:xfrm>
              <a:prstGeom prst="line">
                <a:avLst/>
              </a:prstGeom>
              <a:noFill/>
              <a:ln w="16">
                <a:solidFill>
                  <a:srgbClr val="B03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2955" name="Group 180"/>
              <p:cNvGrpSpPr>
                <a:grpSpLocks/>
              </p:cNvGrpSpPr>
              <p:nvPr/>
            </p:nvGrpSpPr>
            <p:grpSpPr bwMode="auto">
              <a:xfrm>
                <a:off x="3190875" y="2196307"/>
                <a:ext cx="3302716" cy="2209522"/>
                <a:chOff x="3190875" y="2196307"/>
                <a:chExt cx="3302716" cy="2209522"/>
              </a:xfrm>
            </p:grpSpPr>
            <p:sp>
              <p:nvSpPr>
                <p:cNvPr id="32956" name="Rectangle 248"/>
                <p:cNvSpPr>
                  <a:spLocks noChangeArrowheads="1"/>
                </p:cNvSpPr>
                <p:nvPr/>
              </p:nvSpPr>
              <p:spPr bwMode="auto">
                <a:xfrm>
                  <a:off x="3954463" y="2196307"/>
                  <a:ext cx="554639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B03060"/>
                      </a:solidFill>
                      <a:cs typeface="Arial" pitchFamily="34" charset="0"/>
                    </a:rPr>
                    <a:t>Degday</a:t>
                  </a:r>
                  <a:endParaRPr lang="en-US" b="1">
                    <a:cs typeface="Arial" pitchFamily="34" charset="0"/>
                  </a:endParaRPr>
                </a:p>
              </p:txBody>
            </p:sp>
            <p:grpSp>
              <p:nvGrpSpPr>
                <p:cNvPr id="32957" name="Group 179"/>
                <p:cNvGrpSpPr>
                  <a:grpSpLocks/>
                </p:cNvGrpSpPr>
                <p:nvPr/>
              </p:nvGrpSpPr>
              <p:grpSpPr bwMode="auto">
                <a:xfrm>
                  <a:off x="3190875" y="2363788"/>
                  <a:ext cx="3302716" cy="2042041"/>
                  <a:chOff x="3190875" y="2363788"/>
                  <a:chExt cx="3302716" cy="2042041"/>
                </a:xfrm>
              </p:grpSpPr>
              <p:sp>
                <p:nvSpPr>
                  <p:cNvPr id="32958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8100" y="2906713"/>
                    <a:ext cx="858837" cy="642938"/>
                  </a:xfrm>
                  <a:prstGeom prst="line">
                    <a:avLst/>
                  </a:prstGeom>
                  <a:noFill/>
                  <a:ln w="28575">
                    <a:solidFill>
                      <a:srgbClr val="B03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959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5118100" y="3549651"/>
                    <a:ext cx="1060450" cy="644525"/>
                  </a:xfrm>
                  <a:prstGeom prst="line">
                    <a:avLst/>
                  </a:prstGeom>
                  <a:noFill/>
                  <a:ln w="16">
                    <a:solidFill>
                      <a:srgbClr val="B03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960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8100" y="3524251"/>
                    <a:ext cx="201612" cy="25400"/>
                  </a:xfrm>
                  <a:prstGeom prst="line">
                    <a:avLst/>
                  </a:prstGeom>
                  <a:noFill/>
                  <a:ln w="16">
                    <a:solidFill>
                      <a:srgbClr val="B03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961" name="Line 1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263" y="2363788"/>
                    <a:ext cx="858837" cy="1185863"/>
                  </a:xfrm>
                  <a:prstGeom prst="line">
                    <a:avLst/>
                  </a:prstGeom>
                  <a:noFill/>
                  <a:ln w="28575">
                    <a:solidFill>
                      <a:srgbClr val="B03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962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89338" y="3549651"/>
                    <a:ext cx="1528762" cy="265113"/>
                  </a:xfrm>
                  <a:prstGeom prst="line">
                    <a:avLst/>
                  </a:prstGeom>
                  <a:noFill/>
                  <a:ln w="28575">
                    <a:solidFill>
                      <a:srgbClr val="B03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963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5118100" y="3549651"/>
                    <a:ext cx="138112" cy="328613"/>
                  </a:xfrm>
                  <a:prstGeom prst="line">
                    <a:avLst/>
                  </a:prstGeom>
                  <a:noFill/>
                  <a:ln w="16">
                    <a:solidFill>
                      <a:srgbClr val="B03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964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4759325" y="3804444"/>
                    <a:ext cx="52097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B03060"/>
                        </a:solidFill>
                        <a:cs typeface="Arial" pitchFamily="34" charset="0"/>
                      </a:rPr>
                      <a:t>DEPTH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965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3190875" y="3679825"/>
                    <a:ext cx="492125" cy="2143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B03060"/>
                        </a:solidFill>
                        <a:cs typeface="Arial" pitchFamily="34" charset="0"/>
                      </a:rPr>
                      <a:t>TEMP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966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5054600" y="3651251"/>
                    <a:ext cx="379412" cy="2143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B03060"/>
                        </a:solidFill>
                        <a:cs typeface="Arial" pitchFamily="34" charset="0"/>
                      </a:rPr>
                      <a:t>SAL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967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5281613" y="3874294"/>
                    <a:ext cx="288349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B03060"/>
                        </a:solidFill>
                        <a:cs typeface="Arial" pitchFamily="34" charset="0"/>
                      </a:rPr>
                      <a:t>LAT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968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5328445" y="3374232"/>
                    <a:ext cx="37670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B03060"/>
                        </a:solidFill>
                        <a:cs typeface="Arial" pitchFamily="34" charset="0"/>
                      </a:rPr>
                      <a:t>Silt%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969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6091237" y="4221163"/>
                    <a:ext cx="402354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B03060"/>
                        </a:solidFill>
                        <a:cs typeface="Arial" pitchFamily="34" charset="0"/>
                      </a:rPr>
                      <a:t>Chlor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970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6035675" y="2659857"/>
                    <a:ext cx="325410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B03060"/>
                        </a:solidFill>
                        <a:cs typeface="Arial" pitchFamily="34" charset="0"/>
                      </a:rPr>
                      <a:t>TSM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32780" name="TextBox 201"/>
            <p:cNvSpPr txBox="1">
              <a:spLocks noChangeArrowheads="1"/>
            </p:cNvSpPr>
            <p:nvPr/>
          </p:nvSpPr>
          <p:spPr bwMode="auto">
            <a:xfrm>
              <a:off x="4603" y="967"/>
              <a:ext cx="92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>
                  <a:latin typeface="Calibri" pitchFamily="34" charset="0"/>
                </a:rPr>
                <a:t>Σ</a:t>
              </a:r>
              <a:r>
                <a:rPr lang="en-GB" b="1">
                  <a:latin typeface="Calibri" pitchFamily="34" charset="0"/>
                </a:rPr>
                <a:t> eigenvalues</a:t>
              </a:r>
            </a:p>
            <a:p>
              <a:r>
                <a:rPr lang="en-GB" b="1">
                  <a:latin typeface="Calibri" pitchFamily="34" charset="0"/>
                </a:rPr>
                <a:t>0.34</a:t>
              </a:r>
            </a:p>
          </p:txBody>
        </p:sp>
      </p:grpSp>
      <p:grpSp>
        <p:nvGrpSpPr>
          <p:cNvPr id="32972" name="Group 204"/>
          <p:cNvGrpSpPr>
            <a:grpSpLocks/>
          </p:cNvGrpSpPr>
          <p:nvPr/>
        </p:nvGrpSpPr>
        <p:grpSpPr bwMode="auto">
          <a:xfrm>
            <a:off x="474663" y="2352675"/>
            <a:ext cx="3146425" cy="2755900"/>
            <a:chOff x="299" y="1482"/>
            <a:chExt cx="1982" cy="1736"/>
          </a:xfrm>
        </p:grpSpPr>
        <p:sp>
          <p:nvSpPr>
            <p:cNvPr id="32779" name="Rectangle 200"/>
            <p:cNvSpPr>
              <a:spLocks noChangeArrowheads="1"/>
            </p:cNvSpPr>
            <p:nvPr/>
          </p:nvSpPr>
          <p:spPr bwMode="auto">
            <a:xfrm>
              <a:off x="299" y="2500"/>
              <a:ext cx="198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GB">
                  <a:latin typeface="Calibri" pitchFamily="34" charset="0"/>
                </a:rPr>
                <a:t>Model: </a:t>
              </a:r>
              <a:r>
                <a:rPr lang="en-GB" b="1" u="sng">
                  <a:latin typeface="Calibri" pitchFamily="34" charset="0"/>
                </a:rPr>
                <a:t>TEMP : Degday : TSM</a:t>
              </a:r>
            </a:p>
            <a:p>
              <a:r>
                <a:rPr lang="en-GB">
                  <a:latin typeface="Calibri" pitchFamily="34" charset="0"/>
                </a:rPr>
                <a:t>79% explained variance </a:t>
              </a:r>
            </a:p>
          </p:txBody>
        </p:sp>
        <p:sp>
          <p:nvSpPr>
            <p:cNvPr id="32781" name="Rectangle 202"/>
            <p:cNvSpPr>
              <a:spLocks noChangeArrowheads="1"/>
            </p:cNvSpPr>
            <p:nvPr/>
          </p:nvSpPr>
          <p:spPr bwMode="auto">
            <a:xfrm>
              <a:off x="299" y="1757"/>
              <a:ext cx="198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GB">
                  <a:latin typeface="Calibri" pitchFamily="34" charset="0"/>
                </a:rPr>
                <a:t>Flatfish dominated in April (local source of larvae?)</a:t>
              </a:r>
            </a:p>
          </p:txBody>
        </p:sp>
        <p:sp>
          <p:nvSpPr>
            <p:cNvPr id="32782" name="Rectangle 203"/>
            <p:cNvSpPr>
              <a:spLocks noChangeArrowheads="1"/>
            </p:cNvSpPr>
            <p:nvPr/>
          </p:nvSpPr>
          <p:spPr bwMode="auto">
            <a:xfrm>
              <a:off x="299" y="1482"/>
              <a:ext cx="198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GB">
                  <a:latin typeface="Calibri" pitchFamily="34" charset="0"/>
                </a:rPr>
                <a:t>Strong seasonal effect</a:t>
              </a:r>
            </a:p>
          </p:txBody>
        </p:sp>
        <p:sp>
          <p:nvSpPr>
            <p:cNvPr id="32783" name="Rectangle 204"/>
            <p:cNvSpPr>
              <a:spLocks noChangeArrowheads="1"/>
            </p:cNvSpPr>
            <p:nvPr/>
          </p:nvSpPr>
          <p:spPr bwMode="auto">
            <a:xfrm>
              <a:off x="299" y="2194"/>
              <a:ext cx="19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GB">
                  <a:latin typeface="Calibri" pitchFamily="34" charset="0"/>
                </a:rPr>
                <a:t>Peak diversity in Summer  </a:t>
              </a:r>
            </a:p>
          </p:txBody>
        </p:sp>
        <p:sp>
          <p:nvSpPr>
            <p:cNvPr id="32784" name="Rectangle 205"/>
            <p:cNvSpPr>
              <a:spLocks noChangeArrowheads="1"/>
            </p:cNvSpPr>
            <p:nvPr/>
          </p:nvSpPr>
          <p:spPr bwMode="auto">
            <a:xfrm>
              <a:off x="299" y="2987"/>
              <a:ext cx="19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GB">
                  <a:latin typeface="Calibri" pitchFamily="34" charset="0"/>
                </a:rPr>
                <a:t>TSM relevant?</a:t>
              </a:r>
              <a:r>
                <a:rPr lang="en-GB"/>
                <a:t>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4821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Rectangle 260"/>
          <p:cNvSpPr/>
          <p:nvPr/>
        </p:nvSpPr>
        <p:spPr>
          <a:xfrm>
            <a:off x="598488" y="1122363"/>
            <a:ext cx="2978150" cy="677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Assemblages: </a:t>
            </a:r>
            <a:r>
              <a:rPr lang="en-GB" dirty="0"/>
              <a:t>partial RDA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Covariates TEMP + </a:t>
            </a:r>
            <a:r>
              <a:rPr lang="en-GB" dirty="0" err="1"/>
              <a:t>Degday</a:t>
            </a:r>
            <a:endParaRPr lang="en-GB" dirty="0"/>
          </a:p>
        </p:txBody>
      </p:sp>
      <p:sp>
        <p:nvSpPr>
          <p:cNvPr id="34824" name="Line 12"/>
          <p:cNvSpPr>
            <a:spLocks noChangeShapeType="1"/>
          </p:cNvSpPr>
          <p:nvPr/>
        </p:nvSpPr>
        <p:spPr bwMode="auto">
          <a:xfrm flipH="1">
            <a:off x="4891088" y="3579813"/>
            <a:ext cx="1439862" cy="3190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5" name="Line 13"/>
          <p:cNvSpPr>
            <a:spLocks noChangeShapeType="1"/>
          </p:cNvSpPr>
          <p:nvPr/>
        </p:nvSpPr>
        <p:spPr bwMode="auto">
          <a:xfrm flipH="1">
            <a:off x="6030913" y="3579813"/>
            <a:ext cx="300037" cy="2794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6" name="Line 14"/>
          <p:cNvSpPr>
            <a:spLocks noChangeShapeType="1"/>
          </p:cNvSpPr>
          <p:nvPr/>
        </p:nvSpPr>
        <p:spPr bwMode="auto">
          <a:xfrm flipH="1">
            <a:off x="5054600" y="3579813"/>
            <a:ext cx="1276350" cy="3302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7" name="Line 16"/>
          <p:cNvSpPr>
            <a:spLocks noChangeShapeType="1"/>
          </p:cNvSpPr>
          <p:nvPr/>
        </p:nvSpPr>
        <p:spPr bwMode="auto">
          <a:xfrm flipH="1">
            <a:off x="6054725" y="3579813"/>
            <a:ext cx="276225" cy="2301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 flipH="1">
            <a:off x="6269038" y="3579813"/>
            <a:ext cx="61912" cy="2921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9" name="Line 18"/>
          <p:cNvSpPr>
            <a:spLocks noChangeShapeType="1"/>
          </p:cNvSpPr>
          <p:nvPr/>
        </p:nvSpPr>
        <p:spPr bwMode="auto">
          <a:xfrm flipH="1" flipV="1">
            <a:off x="6156325" y="3238500"/>
            <a:ext cx="174625" cy="3413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30" name="Line 21"/>
          <p:cNvSpPr>
            <a:spLocks noChangeShapeType="1"/>
          </p:cNvSpPr>
          <p:nvPr/>
        </p:nvSpPr>
        <p:spPr bwMode="auto">
          <a:xfrm flipH="1">
            <a:off x="5894388" y="3579813"/>
            <a:ext cx="436562" cy="3302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31" name="Line 22"/>
          <p:cNvSpPr>
            <a:spLocks noChangeShapeType="1"/>
          </p:cNvSpPr>
          <p:nvPr/>
        </p:nvSpPr>
        <p:spPr bwMode="auto">
          <a:xfrm flipH="1" flipV="1">
            <a:off x="6205538" y="3198813"/>
            <a:ext cx="125412" cy="3810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32" name="Line 23"/>
          <p:cNvSpPr>
            <a:spLocks noChangeShapeType="1"/>
          </p:cNvSpPr>
          <p:nvPr/>
        </p:nvSpPr>
        <p:spPr bwMode="auto">
          <a:xfrm flipH="1">
            <a:off x="5141913" y="3579813"/>
            <a:ext cx="1189037" cy="1905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33" name="Line 24"/>
          <p:cNvSpPr>
            <a:spLocks noChangeShapeType="1"/>
          </p:cNvSpPr>
          <p:nvPr/>
        </p:nvSpPr>
        <p:spPr bwMode="auto">
          <a:xfrm flipH="1">
            <a:off x="4930775" y="3579813"/>
            <a:ext cx="1400175" cy="2794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34" name="Rectangle 28"/>
          <p:cNvSpPr>
            <a:spLocks noChangeArrowheads="1"/>
          </p:cNvSpPr>
          <p:nvPr/>
        </p:nvSpPr>
        <p:spPr bwMode="auto">
          <a:xfrm>
            <a:off x="5656263" y="3873500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1002</a:t>
            </a:r>
            <a:endParaRPr lang="en-US"/>
          </a:p>
        </p:txBody>
      </p:sp>
      <p:sp>
        <p:nvSpPr>
          <p:cNvPr id="34835" name="Rectangle 29"/>
          <p:cNvSpPr>
            <a:spLocks noChangeArrowheads="1"/>
          </p:cNvSpPr>
          <p:nvPr/>
        </p:nvSpPr>
        <p:spPr bwMode="auto">
          <a:xfrm>
            <a:off x="6832600" y="50911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1005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36" name="Rectangle 30"/>
          <p:cNvSpPr>
            <a:spLocks noChangeArrowheads="1"/>
          </p:cNvSpPr>
          <p:nvPr/>
        </p:nvSpPr>
        <p:spPr bwMode="auto">
          <a:xfrm>
            <a:off x="6732588" y="46085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1006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37" name="Rectangle 31"/>
          <p:cNvSpPr>
            <a:spLocks noChangeArrowheads="1"/>
          </p:cNvSpPr>
          <p:nvPr/>
        </p:nvSpPr>
        <p:spPr bwMode="auto">
          <a:xfrm>
            <a:off x="6418263" y="3327400"/>
            <a:ext cx="2492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1013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38" name="Rectangle 32"/>
          <p:cNvSpPr>
            <a:spLocks noChangeArrowheads="1"/>
          </p:cNvSpPr>
          <p:nvPr/>
        </p:nvSpPr>
        <p:spPr bwMode="auto">
          <a:xfrm>
            <a:off x="6330950" y="2959100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1015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39" name="Rectangle 33"/>
          <p:cNvSpPr>
            <a:spLocks noChangeArrowheads="1"/>
          </p:cNvSpPr>
          <p:nvPr/>
        </p:nvSpPr>
        <p:spPr bwMode="auto">
          <a:xfrm>
            <a:off x="6181725" y="31115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1016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0" name="Rectangle 34"/>
          <p:cNvSpPr>
            <a:spLocks noChangeArrowheads="1"/>
          </p:cNvSpPr>
          <p:nvPr/>
        </p:nvSpPr>
        <p:spPr bwMode="auto">
          <a:xfrm>
            <a:off x="5743575" y="32131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1019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1" name="Rectangle 35"/>
          <p:cNvSpPr>
            <a:spLocks noChangeArrowheads="1"/>
          </p:cNvSpPr>
          <p:nvPr/>
        </p:nvSpPr>
        <p:spPr bwMode="auto">
          <a:xfrm>
            <a:off x="5505450" y="28067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1020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2" name="Rectangle 36"/>
          <p:cNvSpPr>
            <a:spLocks noChangeArrowheads="1"/>
          </p:cNvSpPr>
          <p:nvPr/>
        </p:nvSpPr>
        <p:spPr bwMode="auto">
          <a:xfrm>
            <a:off x="5730875" y="3275013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1022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3" name="Rectangle 37"/>
          <p:cNvSpPr>
            <a:spLocks noChangeArrowheads="1"/>
          </p:cNvSpPr>
          <p:nvPr/>
        </p:nvSpPr>
        <p:spPr bwMode="auto">
          <a:xfrm>
            <a:off x="6832600" y="26289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1029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4" name="Rectangle 38"/>
          <p:cNvSpPr>
            <a:spLocks noChangeArrowheads="1"/>
          </p:cNvSpPr>
          <p:nvPr/>
        </p:nvSpPr>
        <p:spPr bwMode="auto">
          <a:xfrm>
            <a:off x="6743700" y="3327400"/>
            <a:ext cx="2492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1030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5" name="Rectangle 39"/>
          <p:cNvSpPr>
            <a:spLocks noChangeArrowheads="1"/>
          </p:cNvSpPr>
          <p:nvPr/>
        </p:nvSpPr>
        <p:spPr bwMode="auto">
          <a:xfrm>
            <a:off x="6394450" y="28432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1032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6" name="Rectangle 40"/>
          <p:cNvSpPr>
            <a:spLocks noChangeArrowheads="1"/>
          </p:cNvSpPr>
          <p:nvPr/>
        </p:nvSpPr>
        <p:spPr bwMode="auto">
          <a:xfrm>
            <a:off x="6543675" y="31623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1033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7" name="Rectangle 41"/>
          <p:cNvSpPr>
            <a:spLocks noChangeArrowheads="1"/>
          </p:cNvSpPr>
          <p:nvPr/>
        </p:nvSpPr>
        <p:spPr bwMode="auto">
          <a:xfrm>
            <a:off x="6143625" y="3579813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1035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8" name="Rectangle 42"/>
          <p:cNvSpPr>
            <a:spLocks noChangeArrowheads="1"/>
          </p:cNvSpPr>
          <p:nvPr/>
        </p:nvSpPr>
        <p:spPr bwMode="auto">
          <a:xfrm>
            <a:off x="6430963" y="36195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1036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9" name="Rectangle 43"/>
          <p:cNvSpPr>
            <a:spLocks noChangeArrowheads="1"/>
          </p:cNvSpPr>
          <p:nvPr/>
        </p:nvSpPr>
        <p:spPr bwMode="auto">
          <a:xfrm>
            <a:off x="5843588" y="29083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1028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0" name="Rectangle 44"/>
          <p:cNvSpPr>
            <a:spLocks noChangeArrowheads="1"/>
          </p:cNvSpPr>
          <p:nvPr/>
        </p:nvSpPr>
        <p:spPr bwMode="auto">
          <a:xfrm>
            <a:off x="6330950" y="3516313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1043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1" name="Rectangle 45"/>
          <p:cNvSpPr>
            <a:spLocks noChangeArrowheads="1"/>
          </p:cNvSpPr>
          <p:nvPr/>
        </p:nvSpPr>
        <p:spPr bwMode="auto">
          <a:xfrm>
            <a:off x="6630988" y="44180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1046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2" name="Rectangle 46"/>
          <p:cNvSpPr>
            <a:spLocks noChangeArrowheads="1"/>
          </p:cNvSpPr>
          <p:nvPr/>
        </p:nvSpPr>
        <p:spPr bwMode="auto">
          <a:xfrm>
            <a:off x="6530975" y="30210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1047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3" name="Rectangle 47"/>
          <p:cNvSpPr>
            <a:spLocks noChangeArrowheads="1"/>
          </p:cNvSpPr>
          <p:nvPr/>
        </p:nvSpPr>
        <p:spPr bwMode="auto">
          <a:xfrm>
            <a:off x="6181725" y="31861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1050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4" name="Rectangle 48"/>
          <p:cNvSpPr>
            <a:spLocks noChangeArrowheads="1"/>
          </p:cNvSpPr>
          <p:nvPr/>
        </p:nvSpPr>
        <p:spPr bwMode="auto">
          <a:xfrm>
            <a:off x="6218238" y="34401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1051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5" name="Rectangle 49"/>
          <p:cNvSpPr>
            <a:spLocks noChangeArrowheads="1"/>
          </p:cNvSpPr>
          <p:nvPr/>
        </p:nvSpPr>
        <p:spPr bwMode="auto">
          <a:xfrm>
            <a:off x="6594475" y="35433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1054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6" name="Rectangle 50"/>
          <p:cNvSpPr>
            <a:spLocks noChangeArrowheads="1"/>
          </p:cNvSpPr>
          <p:nvPr/>
        </p:nvSpPr>
        <p:spPr bwMode="auto">
          <a:xfrm>
            <a:off x="6656388" y="5154613"/>
            <a:ext cx="2492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1058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7" name="Rectangle 51"/>
          <p:cNvSpPr>
            <a:spLocks noChangeArrowheads="1"/>
          </p:cNvSpPr>
          <p:nvPr/>
        </p:nvSpPr>
        <p:spPr bwMode="auto">
          <a:xfrm>
            <a:off x="5981700" y="35306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1061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8" name="Rectangle 52"/>
          <p:cNvSpPr>
            <a:spLocks noChangeArrowheads="1"/>
          </p:cNvSpPr>
          <p:nvPr/>
        </p:nvSpPr>
        <p:spPr bwMode="auto">
          <a:xfrm>
            <a:off x="5354638" y="3810000"/>
            <a:ext cx="2492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1062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9" name="Rectangle 53"/>
          <p:cNvSpPr>
            <a:spLocks noChangeArrowheads="1"/>
          </p:cNvSpPr>
          <p:nvPr/>
        </p:nvSpPr>
        <p:spPr bwMode="auto">
          <a:xfrm>
            <a:off x="6105525" y="37576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1064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0" name="Rectangle 54"/>
          <p:cNvSpPr>
            <a:spLocks noChangeArrowheads="1"/>
          </p:cNvSpPr>
          <p:nvPr/>
        </p:nvSpPr>
        <p:spPr bwMode="auto">
          <a:xfrm>
            <a:off x="6218238" y="38989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1065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1" name="Rectangle 55"/>
          <p:cNvSpPr>
            <a:spLocks noChangeArrowheads="1"/>
          </p:cNvSpPr>
          <p:nvPr/>
        </p:nvSpPr>
        <p:spPr bwMode="auto">
          <a:xfrm>
            <a:off x="6205538" y="45958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1066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2" name="Rectangle 56"/>
          <p:cNvSpPr>
            <a:spLocks noChangeArrowheads="1"/>
          </p:cNvSpPr>
          <p:nvPr/>
        </p:nvSpPr>
        <p:spPr bwMode="auto">
          <a:xfrm>
            <a:off x="5505450" y="33020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1068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3" name="Rectangle 57"/>
          <p:cNvSpPr>
            <a:spLocks noChangeArrowheads="1"/>
          </p:cNvSpPr>
          <p:nvPr/>
        </p:nvSpPr>
        <p:spPr bwMode="auto">
          <a:xfrm>
            <a:off x="6092825" y="3251200"/>
            <a:ext cx="2492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1069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4" name="Rectangle 58"/>
          <p:cNvSpPr>
            <a:spLocks noChangeArrowheads="1"/>
          </p:cNvSpPr>
          <p:nvPr/>
        </p:nvSpPr>
        <p:spPr bwMode="auto">
          <a:xfrm>
            <a:off x="6543675" y="35036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1070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5" name="Rectangle 59"/>
          <p:cNvSpPr>
            <a:spLocks noChangeArrowheads="1"/>
          </p:cNvSpPr>
          <p:nvPr/>
        </p:nvSpPr>
        <p:spPr bwMode="auto">
          <a:xfrm>
            <a:off x="5492750" y="3314700"/>
            <a:ext cx="2492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1072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6" name="Rectangle 60"/>
          <p:cNvSpPr>
            <a:spLocks noChangeArrowheads="1"/>
          </p:cNvSpPr>
          <p:nvPr/>
        </p:nvSpPr>
        <p:spPr bwMode="auto">
          <a:xfrm>
            <a:off x="6418263" y="3338513"/>
            <a:ext cx="2492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1075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7" name="Rectangle 61"/>
          <p:cNvSpPr>
            <a:spLocks noChangeArrowheads="1"/>
          </p:cNvSpPr>
          <p:nvPr/>
        </p:nvSpPr>
        <p:spPr bwMode="auto">
          <a:xfrm>
            <a:off x="6030913" y="35433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1081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8" name="Rectangle 62"/>
          <p:cNvSpPr>
            <a:spLocks noChangeArrowheads="1"/>
          </p:cNvSpPr>
          <p:nvPr/>
        </p:nvSpPr>
        <p:spPr bwMode="auto">
          <a:xfrm>
            <a:off x="6243638" y="35433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1087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9" name="Rectangle 63"/>
          <p:cNvSpPr>
            <a:spLocks noChangeArrowheads="1"/>
          </p:cNvSpPr>
          <p:nvPr/>
        </p:nvSpPr>
        <p:spPr bwMode="auto">
          <a:xfrm>
            <a:off x="5867400" y="3721100"/>
            <a:ext cx="2492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1089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70" name="Rectangle 64"/>
          <p:cNvSpPr>
            <a:spLocks noChangeArrowheads="1"/>
          </p:cNvSpPr>
          <p:nvPr/>
        </p:nvSpPr>
        <p:spPr bwMode="auto">
          <a:xfrm>
            <a:off x="6605588" y="2767013"/>
            <a:ext cx="2492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1095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71" name="Rectangle 65"/>
          <p:cNvSpPr>
            <a:spLocks noChangeArrowheads="1"/>
          </p:cNvSpPr>
          <p:nvPr/>
        </p:nvSpPr>
        <p:spPr bwMode="auto">
          <a:xfrm>
            <a:off x="5768975" y="35687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2002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72" name="Rectangle 66"/>
          <p:cNvSpPr>
            <a:spLocks noChangeArrowheads="1"/>
          </p:cNvSpPr>
          <p:nvPr/>
        </p:nvSpPr>
        <p:spPr bwMode="auto">
          <a:xfrm>
            <a:off x="6956425" y="37703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2098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73" name="Rectangle 67"/>
          <p:cNvSpPr>
            <a:spLocks noChangeArrowheads="1"/>
          </p:cNvSpPr>
          <p:nvPr/>
        </p:nvSpPr>
        <p:spPr bwMode="auto">
          <a:xfrm>
            <a:off x="6919913" y="37576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2097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74" name="Rectangle 68"/>
          <p:cNvSpPr>
            <a:spLocks noChangeArrowheads="1"/>
          </p:cNvSpPr>
          <p:nvPr/>
        </p:nvSpPr>
        <p:spPr bwMode="auto">
          <a:xfrm>
            <a:off x="6481763" y="36052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2072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75" name="Rectangle 69"/>
          <p:cNvSpPr>
            <a:spLocks noChangeArrowheads="1"/>
          </p:cNvSpPr>
          <p:nvPr/>
        </p:nvSpPr>
        <p:spPr bwMode="auto">
          <a:xfrm>
            <a:off x="6569075" y="30861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2023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76" name="Rectangle 70"/>
          <p:cNvSpPr>
            <a:spLocks noChangeArrowheads="1"/>
          </p:cNvSpPr>
          <p:nvPr/>
        </p:nvSpPr>
        <p:spPr bwMode="auto">
          <a:xfrm>
            <a:off x="6494463" y="33147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2024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77" name="Rectangle 71"/>
          <p:cNvSpPr>
            <a:spLocks noChangeArrowheads="1"/>
          </p:cNvSpPr>
          <p:nvPr/>
        </p:nvSpPr>
        <p:spPr bwMode="auto">
          <a:xfrm>
            <a:off x="5618163" y="38592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2066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78" name="Rectangle 72"/>
          <p:cNvSpPr>
            <a:spLocks noChangeArrowheads="1"/>
          </p:cNvSpPr>
          <p:nvPr/>
        </p:nvSpPr>
        <p:spPr bwMode="auto">
          <a:xfrm>
            <a:off x="5267325" y="3605213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2087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79" name="Rectangle 73"/>
          <p:cNvSpPr>
            <a:spLocks noChangeArrowheads="1"/>
          </p:cNvSpPr>
          <p:nvPr/>
        </p:nvSpPr>
        <p:spPr bwMode="auto">
          <a:xfrm>
            <a:off x="5856288" y="34798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2044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0" name="Rectangle 74"/>
          <p:cNvSpPr>
            <a:spLocks noChangeArrowheads="1"/>
          </p:cNvSpPr>
          <p:nvPr/>
        </p:nvSpPr>
        <p:spPr bwMode="auto">
          <a:xfrm>
            <a:off x="6169025" y="36576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2040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1" name="Rectangle 75"/>
          <p:cNvSpPr>
            <a:spLocks noChangeArrowheads="1"/>
          </p:cNvSpPr>
          <p:nvPr/>
        </p:nvSpPr>
        <p:spPr bwMode="auto">
          <a:xfrm>
            <a:off x="5867400" y="3351213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2039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2" name="Rectangle 76"/>
          <p:cNvSpPr>
            <a:spLocks noChangeArrowheads="1"/>
          </p:cNvSpPr>
          <p:nvPr/>
        </p:nvSpPr>
        <p:spPr bwMode="auto">
          <a:xfrm>
            <a:off x="6430963" y="30861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2057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3" name="Rectangle 77"/>
          <p:cNvSpPr>
            <a:spLocks noChangeArrowheads="1"/>
          </p:cNvSpPr>
          <p:nvPr/>
        </p:nvSpPr>
        <p:spPr bwMode="auto">
          <a:xfrm>
            <a:off x="6605588" y="3149600"/>
            <a:ext cx="2492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2056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4" name="Rectangle 78"/>
          <p:cNvSpPr>
            <a:spLocks noChangeArrowheads="1"/>
          </p:cNvSpPr>
          <p:nvPr/>
        </p:nvSpPr>
        <p:spPr bwMode="auto">
          <a:xfrm>
            <a:off x="6407150" y="36195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2054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5" name="Rectangle 79"/>
          <p:cNvSpPr>
            <a:spLocks noChangeArrowheads="1"/>
          </p:cNvSpPr>
          <p:nvPr/>
        </p:nvSpPr>
        <p:spPr bwMode="auto">
          <a:xfrm>
            <a:off x="6418263" y="3492500"/>
            <a:ext cx="2492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2053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6" name="Rectangle 80"/>
          <p:cNvSpPr>
            <a:spLocks noChangeArrowheads="1"/>
          </p:cNvSpPr>
          <p:nvPr/>
        </p:nvSpPr>
        <p:spPr bwMode="auto">
          <a:xfrm>
            <a:off x="6192838" y="3302000"/>
            <a:ext cx="2492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2062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7" name="Rectangle 81"/>
          <p:cNvSpPr>
            <a:spLocks noChangeArrowheads="1"/>
          </p:cNvSpPr>
          <p:nvPr/>
        </p:nvSpPr>
        <p:spPr bwMode="auto">
          <a:xfrm>
            <a:off x="6269038" y="32893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2063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8" name="Rectangle 82"/>
          <p:cNvSpPr>
            <a:spLocks noChangeArrowheads="1"/>
          </p:cNvSpPr>
          <p:nvPr/>
        </p:nvSpPr>
        <p:spPr bwMode="auto">
          <a:xfrm>
            <a:off x="5680075" y="3556000"/>
            <a:ext cx="2492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2081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9" name="Rectangle 83"/>
          <p:cNvSpPr>
            <a:spLocks noChangeArrowheads="1"/>
          </p:cNvSpPr>
          <p:nvPr/>
        </p:nvSpPr>
        <p:spPr bwMode="auto">
          <a:xfrm>
            <a:off x="6256338" y="40386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2019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0" name="Rectangle 84"/>
          <p:cNvSpPr>
            <a:spLocks noChangeArrowheads="1"/>
          </p:cNvSpPr>
          <p:nvPr/>
        </p:nvSpPr>
        <p:spPr bwMode="auto">
          <a:xfrm>
            <a:off x="6292850" y="37703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2068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1" name="Rectangle 85"/>
          <p:cNvSpPr>
            <a:spLocks noChangeArrowheads="1"/>
          </p:cNvSpPr>
          <p:nvPr/>
        </p:nvSpPr>
        <p:spPr bwMode="auto">
          <a:xfrm>
            <a:off x="6092825" y="3592513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2071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2" name="Rectangle 86"/>
          <p:cNvSpPr>
            <a:spLocks noChangeArrowheads="1"/>
          </p:cNvSpPr>
          <p:nvPr/>
        </p:nvSpPr>
        <p:spPr bwMode="auto">
          <a:xfrm>
            <a:off x="6994525" y="35306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2073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3" name="Rectangle 87"/>
          <p:cNvSpPr>
            <a:spLocks noChangeArrowheads="1"/>
          </p:cNvSpPr>
          <p:nvPr/>
        </p:nvSpPr>
        <p:spPr bwMode="auto">
          <a:xfrm>
            <a:off x="6005513" y="3186113"/>
            <a:ext cx="2492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2034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4" name="Rectangle 88"/>
          <p:cNvSpPr>
            <a:spLocks noChangeArrowheads="1"/>
          </p:cNvSpPr>
          <p:nvPr/>
        </p:nvSpPr>
        <p:spPr bwMode="auto">
          <a:xfrm>
            <a:off x="6718300" y="37703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2099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5" name="Rectangle 89"/>
          <p:cNvSpPr>
            <a:spLocks noChangeArrowheads="1"/>
          </p:cNvSpPr>
          <p:nvPr/>
        </p:nvSpPr>
        <p:spPr bwMode="auto">
          <a:xfrm>
            <a:off x="5867400" y="3757613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2102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6" name="Rectangle 90"/>
          <p:cNvSpPr>
            <a:spLocks noChangeArrowheads="1"/>
          </p:cNvSpPr>
          <p:nvPr/>
        </p:nvSpPr>
        <p:spPr bwMode="auto">
          <a:xfrm>
            <a:off x="5168900" y="37846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2103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7" name="Rectangle 91"/>
          <p:cNvSpPr>
            <a:spLocks noChangeArrowheads="1"/>
          </p:cNvSpPr>
          <p:nvPr/>
        </p:nvSpPr>
        <p:spPr bwMode="auto">
          <a:xfrm>
            <a:off x="6605588" y="3238500"/>
            <a:ext cx="2492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2007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8" name="Rectangle 92"/>
          <p:cNvSpPr>
            <a:spLocks noChangeArrowheads="1"/>
          </p:cNvSpPr>
          <p:nvPr/>
        </p:nvSpPr>
        <p:spPr bwMode="auto">
          <a:xfrm>
            <a:off x="6581775" y="32385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2006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9" name="Rectangle 93"/>
          <p:cNvSpPr>
            <a:spLocks noChangeArrowheads="1"/>
          </p:cNvSpPr>
          <p:nvPr/>
        </p:nvSpPr>
        <p:spPr bwMode="auto">
          <a:xfrm>
            <a:off x="6554788" y="3479800"/>
            <a:ext cx="2492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2005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00" name="Rectangle 94"/>
          <p:cNvSpPr>
            <a:spLocks noChangeArrowheads="1"/>
          </p:cNvSpPr>
          <p:nvPr/>
        </p:nvSpPr>
        <p:spPr bwMode="auto">
          <a:xfrm>
            <a:off x="5318125" y="36322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2028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01" name="Line 6"/>
          <p:cNvSpPr>
            <a:spLocks noChangeShapeType="1"/>
          </p:cNvSpPr>
          <p:nvPr/>
        </p:nvSpPr>
        <p:spPr bwMode="auto">
          <a:xfrm>
            <a:off x="6330950" y="3579813"/>
            <a:ext cx="938213" cy="215900"/>
          </a:xfrm>
          <a:prstGeom prst="line">
            <a:avLst/>
          </a:prstGeom>
          <a:noFill/>
          <a:ln w="28575">
            <a:solidFill>
              <a:srgbClr val="B0306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902" name="Line 7"/>
          <p:cNvSpPr>
            <a:spLocks noChangeShapeType="1"/>
          </p:cNvSpPr>
          <p:nvPr/>
        </p:nvSpPr>
        <p:spPr bwMode="auto">
          <a:xfrm>
            <a:off x="6330950" y="3579813"/>
            <a:ext cx="49213" cy="749300"/>
          </a:xfrm>
          <a:prstGeom prst="line">
            <a:avLst/>
          </a:prstGeom>
          <a:noFill/>
          <a:ln w="28575">
            <a:solidFill>
              <a:srgbClr val="B0306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903" name="Line 8"/>
          <p:cNvSpPr>
            <a:spLocks noChangeShapeType="1"/>
          </p:cNvSpPr>
          <p:nvPr/>
        </p:nvSpPr>
        <p:spPr bwMode="auto">
          <a:xfrm>
            <a:off x="6330950" y="3579813"/>
            <a:ext cx="738188" cy="723900"/>
          </a:xfrm>
          <a:prstGeom prst="line">
            <a:avLst/>
          </a:prstGeom>
          <a:noFill/>
          <a:ln w="16">
            <a:solidFill>
              <a:srgbClr val="B0306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904" name="Line 9"/>
          <p:cNvSpPr>
            <a:spLocks noChangeShapeType="1"/>
          </p:cNvSpPr>
          <p:nvPr/>
        </p:nvSpPr>
        <p:spPr bwMode="auto">
          <a:xfrm flipH="1">
            <a:off x="6192838" y="3579813"/>
            <a:ext cx="138112" cy="660400"/>
          </a:xfrm>
          <a:prstGeom prst="line">
            <a:avLst/>
          </a:prstGeom>
          <a:noFill/>
          <a:ln w="16">
            <a:solidFill>
              <a:srgbClr val="B0306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905" name="Line 10"/>
          <p:cNvSpPr>
            <a:spLocks noChangeShapeType="1"/>
          </p:cNvSpPr>
          <p:nvPr/>
        </p:nvSpPr>
        <p:spPr bwMode="auto">
          <a:xfrm flipH="1">
            <a:off x="5443538" y="3579813"/>
            <a:ext cx="887412" cy="77787"/>
          </a:xfrm>
          <a:prstGeom prst="line">
            <a:avLst/>
          </a:prstGeom>
          <a:noFill/>
          <a:ln w="16">
            <a:solidFill>
              <a:srgbClr val="B0306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906" name="Rectangle 114"/>
          <p:cNvSpPr>
            <a:spLocks noChangeArrowheads="1"/>
          </p:cNvSpPr>
          <p:nvPr/>
        </p:nvSpPr>
        <p:spPr bwMode="auto">
          <a:xfrm>
            <a:off x="5930900" y="3492500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3039</a:t>
            </a:r>
            <a:endParaRPr lang="en-US"/>
          </a:p>
        </p:txBody>
      </p:sp>
      <p:sp>
        <p:nvSpPr>
          <p:cNvPr id="34907" name="Rectangle 147"/>
          <p:cNvSpPr>
            <a:spLocks noChangeArrowheads="1"/>
          </p:cNvSpPr>
          <p:nvPr/>
        </p:nvSpPr>
        <p:spPr bwMode="auto">
          <a:xfrm>
            <a:off x="5140325" y="3146425"/>
            <a:ext cx="5032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B03060"/>
                </a:solidFill>
              </a:rPr>
              <a:t>DEPTH</a:t>
            </a:r>
            <a:endParaRPr lang="en-US"/>
          </a:p>
        </p:txBody>
      </p:sp>
      <p:sp>
        <p:nvSpPr>
          <p:cNvPr id="34908" name="Rectangle 148"/>
          <p:cNvSpPr>
            <a:spLocks noChangeArrowheads="1"/>
          </p:cNvSpPr>
          <p:nvPr/>
        </p:nvSpPr>
        <p:spPr bwMode="auto">
          <a:xfrm>
            <a:off x="5159375" y="3562350"/>
            <a:ext cx="4016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B03060"/>
                </a:solidFill>
              </a:rPr>
              <a:t>SAL</a:t>
            </a:r>
            <a:endParaRPr lang="en-US"/>
          </a:p>
        </p:txBody>
      </p:sp>
      <p:sp>
        <p:nvSpPr>
          <p:cNvPr id="34909" name="Rectangle 149"/>
          <p:cNvSpPr>
            <a:spLocks noChangeArrowheads="1"/>
          </p:cNvSpPr>
          <p:nvPr/>
        </p:nvSpPr>
        <p:spPr bwMode="auto">
          <a:xfrm>
            <a:off x="5921375" y="4149725"/>
            <a:ext cx="2778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B03060"/>
                </a:solidFill>
              </a:rPr>
              <a:t>LAT</a:t>
            </a:r>
            <a:endParaRPr lang="en-US"/>
          </a:p>
        </p:txBody>
      </p:sp>
      <p:sp>
        <p:nvSpPr>
          <p:cNvPr id="34910" name="Rectangle 150"/>
          <p:cNvSpPr>
            <a:spLocks noChangeArrowheads="1"/>
          </p:cNvSpPr>
          <p:nvPr/>
        </p:nvSpPr>
        <p:spPr bwMode="auto">
          <a:xfrm>
            <a:off x="7008813" y="4292600"/>
            <a:ext cx="3651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B03060"/>
                </a:solidFill>
              </a:rPr>
              <a:t>Silt%</a:t>
            </a:r>
            <a:endParaRPr lang="en-US"/>
          </a:p>
        </p:txBody>
      </p:sp>
      <p:sp>
        <p:nvSpPr>
          <p:cNvPr id="34911" name="Rectangle 151"/>
          <p:cNvSpPr>
            <a:spLocks noChangeArrowheads="1"/>
          </p:cNvSpPr>
          <p:nvPr/>
        </p:nvSpPr>
        <p:spPr bwMode="auto">
          <a:xfrm>
            <a:off x="6154738" y="4329113"/>
            <a:ext cx="3889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B03060"/>
                </a:solidFill>
              </a:rPr>
              <a:t>Chlor</a:t>
            </a:r>
            <a:endParaRPr lang="en-US"/>
          </a:p>
        </p:txBody>
      </p:sp>
      <p:sp>
        <p:nvSpPr>
          <p:cNvPr id="34912" name="Rectangle 152"/>
          <p:cNvSpPr>
            <a:spLocks noChangeArrowheads="1"/>
          </p:cNvSpPr>
          <p:nvPr/>
        </p:nvSpPr>
        <p:spPr bwMode="auto">
          <a:xfrm>
            <a:off x="7275513" y="3679825"/>
            <a:ext cx="314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B03060"/>
                </a:solidFill>
              </a:rPr>
              <a:t>TSM</a:t>
            </a:r>
            <a:endParaRPr lang="en-US"/>
          </a:p>
        </p:txBody>
      </p:sp>
      <p:sp>
        <p:nvSpPr>
          <p:cNvPr id="34913" name="Line 11"/>
          <p:cNvSpPr>
            <a:spLocks noChangeShapeType="1"/>
          </p:cNvSpPr>
          <p:nvPr/>
        </p:nvSpPr>
        <p:spPr bwMode="auto">
          <a:xfrm flipH="1" flipV="1">
            <a:off x="5592763" y="3302000"/>
            <a:ext cx="738187" cy="277813"/>
          </a:xfrm>
          <a:prstGeom prst="line">
            <a:avLst/>
          </a:prstGeom>
          <a:noFill/>
          <a:ln w="16">
            <a:solidFill>
              <a:srgbClr val="B0306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914" name="Line 20"/>
          <p:cNvSpPr>
            <a:spLocks noChangeShapeType="1"/>
          </p:cNvSpPr>
          <p:nvPr/>
        </p:nvSpPr>
        <p:spPr bwMode="auto">
          <a:xfrm flipH="1" flipV="1">
            <a:off x="5641975" y="3541713"/>
            <a:ext cx="688975" cy="381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915" name="Rectangle 95"/>
          <p:cNvSpPr>
            <a:spLocks noChangeArrowheads="1"/>
          </p:cNvSpPr>
          <p:nvPr/>
        </p:nvSpPr>
        <p:spPr bwMode="auto">
          <a:xfrm>
            <a:off x="6092825" y="3289300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2029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16" name="Rectangle 96"/>
          <p:cNvSpPr>
            <a:spLocks noChangeArrowheads="1"/>
          </p:cNvSpPr>
          <p:nvPr/>
        </p:nvSpPr>
        <p:spPr bwMode="auto">
          <a:xfrm>
            <a:off x="6569075" y="30861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2030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17" name="Rectangle 97"/>
          <p:cNvSpPr>
            <a:spLocks noChangeArrowheads="1"/>
          </p:cNvSpPr>
          <p:nvPr/>
        </p:nvSpPr>
        <p:spPr bwMode="auto">
          <a:xfrm>
            <a:off x="5318125" y="36052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2011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18" name="Rectangle 98"/>
          <p:cNvSpPr>
            <a:spLocks noChangeArrowheads="1"/>
          </p:cNvSpPr>
          <p:nvPr/>
        </p:nvSpPr>
        <p:spPr bwMode="auto">
          <a:xfrm>
            <a:off x="6256338" y="39989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2084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19" name="Rectangle 99"/>
          <p:cNvSpPr>
            <a:spLocks noChangeArrowheads="1"/>
          </p:cNvSpPr>
          <p:nvPr/>
        </p:nvSpPr>
        <p:spPr bwMode="auto">
          <a:xfrm>
            <a:off x="5943600" y="37449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2045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20" name="Rectangle 100"/>
          <p:cNvSpPr>
            <a:spLocks noChangeArrowheads="1"/>
          </p:cNvSpPr>
          <p:nvPr/>
        </p:nvSpPr>
        <p:spPr bwMode="auto">
          <a:xfrm>
            <a:off x="6205538" y="33512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2058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21" name="Rectangle 101"/>
          <p:cNvSpPr>
            <a:spLocks noChangeArrowheads="1"/>
          </p:cNvSpPr>
          <p:nvPr/>
        </p:nvSpPr>
        <p:spPr bwMode="auto">
          <a:xfrm>
            <a:off x="5805488" y="36322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2060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22" name="Rectangle 102"/>
          <p:cNvSpPr>
            <a:spLocks noChangeArrowheads="1"/>
          </p:cNvSpPr>
          <p:nvPr/>
        </p:nvSpPr>
        <p:spPr bwMode="auto">
          <a:xfrm>
            <a:off x="6869113" y="29972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2076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23" name="Rectangle 103"/>
          <p:cNvSpPr>
            <a:spLocks noChangeArrowheads="1"/>
          </p:cNvSpPr>
          <p:nvPr/>
        </p:nvSpPr>
        <p:spPr bwMode="auto">
          <a:xfrm>
            <a:off x="5568950" y="3886200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3002</a:t>
            </a:r>
            <a:endParaRPr lang="en-US"/>
          </a:p>
        </p:txBody>
      </p:sp>
      <p:sp>
        <p:nvSpPr>
          <p:cNvPr id="34924" name="Rectangle 104"/>
          <p:cNvSpPr>
            <a:spLocks noChangeArrowheads="1"/>
          </p:cNvSpPr>
          <p:nvPr/>
        </p:nvSpPr>
        <p:spPr bwMode="auto">
          <a:xfrm>
            <a:off x="6456363" y="3833813"/>
            <a:ext cx="336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3079</a:t>
            </a:r>
            <a:endParaRPr lang="en-US"/>
          </a:p>
        </p:txBody>
      </p:sp>
      <p:sp>
        <p:nvSpPr>
          <p:cNvPr id="34925" name="Rectangle 105"/>
          <p:cNvSpPr>
            <a:spLocks noChangeArrowheads="1"/>
          </p:cNvSpPr>
          <p:nvPr/>
        </p:nvSpPr>
        <p:spPr bwMode="auto">
          <a:xfrm>
            <a:off x="6456363" y="3898900"/>
            <a:ext cx="336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3080</a:t>
            </a:r>
            <a:endParaRPr lang="en-US"/>
          </a:p>
        </p:txBody>
      </p:sp>
      <p:sp>
        <p:nvSpPr>
          <p:cNvPr id="34926" name="Rectangle 106"/>
          <p:cNvSpPr>
            <a:spLocks noChangeArrowheads="1"/>
          </p:cNvSpPr>
          <p:nvPr/>
        </p:nvSpPr>
        <p:spPr bwMode="auto">
          <a:xfrm>
            <a:off x="6569075" y="3619500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3101</a:t>
            </a:r>
            <a:endParaRPr lang="en-US"/>
          </a:p>
        </p:txBody>
      </p:sp>
      <p:sp>
        <p:nvSpPr>
          <p:cNvPr id="34927" name="Rectangle 107"/>
          <p:cNvSpPr>
            <a:spLocks noChangeArrowheads="1"/>
          </p:cNvSpPr>
          <p:nvPr/>
        </p:nvSpPr>
        <p:spPr bwMode="auto">
          <a:xfrm>
            <a:off x="6732588" y="3492500"/>
            <a:ext cx="336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3100</a:t>
            </a:r>
            <a:endParaRPr lang="en-US"/>
          </a:p>
        </p:txBody>
      </p:sp>
      <p:sp>
        <p:nvSpPr>
          <p:cNvPr id="34928" name="Rectangle 108"/>
          <p:cNvSpPr>
            <a:spLocks noChangeArrowheads="1"/>
          </p:cNvSpPr>
          <p:nvPr/>
        </p:nvSpPr>
        <p:spPr bwMode="auto">
          <a:xfrm>
            <a:off x="5994400" y="3479800"/>
            <a:ext cx="336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3059</a:t>
            </a:r>
            <a:endParaRPr lang="en-US"/>
          </a:p>
        </p:txBody>
      </p:sp>
      <p:sp>
        <p:nvSpPr>
          <p:cNvPr id="34929" name="Rectangle 109"/>
          <p:cNvSpPr>
            <a:spLocks noChangeArrowheads="1"/>
          </p:cNvSpPr>
          <p:nvPr/>
        </p:nvSpPr>
        <p:spPr bwMode="auto">
          <a:xfrm>
            <a:off x="5430838" y="3467100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3060</a:t>
            </a:r>
            <a:endParaRPr lang="en-US"/>
          </a:p>
        </p:txBody>
      </p:sp>
      <p:sp>
        <p:nvSpPr>
          <p:cNvPr id="34930" name="Rectangle 110"/>
          <p:cNvSpPr>
            <a:spLocks noChangeArrowheads="1"/>
          </p:cNvSpPr>
          <p:nvPr/>
        </p:nvSpPr>
        <p:spPr bwMode="auto">
          <a:xfrm>
            <a:off x="5730875" y="3605213"/>
            <a:ext cx="11414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	3062</a:t>
            </a:r>
            <a:endParaRPr lang="en-US"/>
          </a:p>
        </p:txBody>
      </p:sp>
      <p:sp>
        <p:nvSpPr>
          <p:cNvPr id="34931" name="Rectangle 111"/>
          <p:cNvSpPr>
            <a:spLocks noChangeArrowheads="1"/>
          </p:cNvSpPr>
          <p:nvPr/>
        </p:nvSpPr>
        <p:spPr bwMode="auto">
          <a:xfrm>
            <a:off x="6705600" y="2743200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3029</a:t>
            </a:r>
            <a:endParaRPr lang="en-US"/>
          </a:p>
        </p:txBody>
      </p:sp>
      <p:sp>
        <p:nvSpPr>
          <p:cNvPr id="34932" name="Rectangle 112"/>
          <p:cNvSpPr>
            <a:spLocks noChangeArrowheads="1"/>
          </p:cNvSpPr>
          <p:nvPr/>
        </p:nvSpPr>
        <p:spPr bwMode="auto">
          <a:xfrm>
            <a:off x="6330950" y="3008313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3026</a:t>
            </a:r>
            <a:endParaRPr lang="en-US"/>
          </a:p>
        </p:txBody>
      </p:sp>
      <p:sp>
        <p:nvSpPr>
          <p:cNvPr id="34933" name="Rectangle 113"/>
          <p:cNvSpPr>
            <a:spLocks noChangeArrowheads="1"/>
          </p:cNvSpPr>
          <p:nvPr/>
        </p:nvSpPr>
        <p:spPr bwMode="auto">
          <a:xfrm>
            <a:off x="6394450" y="2921000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3025</a:t>
            </a:r>
            <a:endParaRPr lang="en-US"/>
          </a:p>
        </p:txBody>
      </p:sp>
      <p:sp>
        <p:nvSpPr>
          <p:cNvPr id="34934" name="Rectangle 115"/>
          <p:cNvSpPr>
            <a:spLocks noChangeArrowheads="1"/>
          </p:cNvSpPr>
          <p:nvPr/>
        </p:nvSpPr>
        <p:spPr bwMode="auto">
          <a:xfrm>
            <a:off x="6018213" y="3238500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3040</a:t>
            </a:r>
            <a:endParaRPr lang="en-US"/>
          </a:p>
        </p:txBody>
      </p:sp>
      <p:sp>
        <p:nvSpPr>
          <p:cNvPr id="34935" name="Rectangle 116"/>
          <p:cNvSpPr>
            <a:spLocks noChangeArrowheads="1"/>
          </p:cNvSpPr>
          <p:nvPr/>
        </p:nvSpPr>
        <p:spPr bwMode="auto">
          <a:xfrm>
            <a:off x="6005513" y="3744913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3090</a:t>
            </a:r>
            <a:endParaRPr lang="en-US"/>
          </a:p>
        </p:txBody>
      </p:sp>
      <p:sp>
        <p:nvSpPr>
          <p:cNvPr id="34936" name="Rectangle 117"/>
          <p:cNvSpPr>
            <a:spLocks noChangeArrowheads="1"/>
          </p:cNvSpPr>
          <p:nvPr/>
        </p:nvSpPr>
        <p:spPr bwMode="auto">
          <a:xfrm>
            <a:off x="6605588" y="3822700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3021</a:t>
            </a:r>
            <a:endParaRPr lang="en-US"/>
          </a:p>
        </p:txBody>
      </p:sp>
      <p:sp>
        <p:nvSpPr>
          <p:cNvPr id="34937" name="Rectangle 118"/>
          <p:cNvSpPr>
            <a:spLocks noChangeArrowheads="1"/>
          </p:cNvSpPr>
          <p:nvPr/>
        </p:nvSpPr>
        <p:spPr bwMode="auto">
          <a:xfrm>
            <a:off x="6343650" y="4087813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3024</a:t>
            </a:r>
            <a:endParaRPr lang="en-US"/>
          </a:p>
        </p:txBody>
      </p:sp>
      <p:sp>
        <p:nvSpPr>
          <p:cNvPr id="34938" name="Rectangle 119"/>
          <p:cNvSpPr>
            <a:spLocks noChangeArrowheads="1"/>
          </p:cNvSpPr>
          <p:nvPr/>
        </p:nvSpPr>
        <p:spPr bwMode="auto">
          <a:xfrm>
            <a:off x="6530975" y="3314700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3013</a:t>
            </a:r>
            <a:endParaRPr lang="en-US"/>
          </a:p>
        </p:txBody>
      </p:sp>
      <p:sp>
        <p:nvSpPr>
          <p:cNvPr id="34939" name="Rectangle 120"/>
          <p:cNvSpPr>
            <a:spLocks noChangeArrowheads="1"/>
          </p:cNvSpPr>
          <p:nvPr/>
        </p:nvSpPr>
        <p:spPr bwMode="auto">
          <a:xfrm>
            <a:off x="6543675" y="3694113"/>
            <a:ext cx="336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3046</a:t>
            </a:r>
            <a:endParaRPr lang="en-US"/>
          </a:p>
        </p:txBody>
      </p:sp>
      <p:sp>
        <p:nvSpPr>
          <p:cNvPr id="34940" name="Rectangle 121"/>
          <p:cNvSpPr>
            <a:spLocks noChangeArrowheads="1"/>
          </p:cNvSpPr>
          <p:nvPr/>
        </p:nvSpPr>
        <p:spPr bwMode="auto">
          <a:xfrm>
            <a:off x="6467475" y="3200400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3072</a:t>
            </a:r>
            <a:endParaRPr lang="en-US"/>
          </a:p>
        </p:txBody>
      </p:sp>
      <p:sp>
        <p:nvSpPr>
          <p:cNvPr id="34941" name="Rectangle 122"/>
          <p:cNvSpPr>
            <a:spLocks noChangeArrowheads="1"/>
          </p:cNvSpPr>
          <p:nvPr/>
        </p:nvSpPr>
        <p:spPr bwMode="auto">
          <a:xfrm>
            <a:off x="6394450" y="3770313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3012</a:t>
            </a:r>
            <a:endParaRPr lang="en-US"/>
          </a:p>
        </p:txBody>
      </p:sp>
      <p:sp>
        <p:nvSpPr>
          <p:cNvPr id="34942" name="Rectangle 123"/>
          <p:cNvSpPr>
            <a:spLocks noChangeArrowheads="1"/>
          </p:cNvSpPr>
          <p:nvPr/>
        </p:nvSpPr>
        <p:spPr bwMode="auto">
          <a:xfrm>
            <a:off x="6081713" y="3744913"/>
            <a:ext cx="336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3009</a:t>
            </a:r>
            <a:endParaRPr lang="en-US"/>
          </a:p>
        </p:txBody>
      </p:sp>
      <p:sp>
        <p:nvSpPr>
          <p:cNvPr id="34943" name="Rectangle 124"/>
          <p:cNvSpPr>
            <a:spLocks noChangeArrowheads="1"/>
          </p:cNvSpPr>
          <p:nvPr/>
        </p:nvSpPr>
        <p:spPr bwMode="auto">
          <a:xfrm>
            <a:off x="6069013" y="3530600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3007</a:t>
            </a:r>
            <a:endParaRPr lang="en-US"/>
          </a:p>
        </p:txBody>
      </p:sp>
      <p:sp>
        <p:nvSpPr>
          <p:cNvPr id="34944" name="Rectangle 125"/>
          <p:cNvSpPr>
            <a:spLocks noChangeArrowheads="1"/>
          </p:cNvSpPr>
          <p:nvPr/>
        </p:nvSpPr>
        <p:spPr bwMode="auto">
          <a:xfrm>
            <a:off x="6054725" y="3757613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3006</a:t>
            </a:r>
            <a:endParaRPr lang="en-US"/>
          </a:p>
        </p:txBody>
      </p:sp>
      <p:sp>
        <p:nvSpPr>
          <p:cNvPr id="34945" name="Rectangle 126"/>
          <p:cNvSpPr>
            <a:spLocks noChangeArrowheads="1"/>
          </p:cNvSpPr>
          <p:nvPr/>
        </p:nvSpPr>
        <p:spPr bwMode="auto">
          <a:xfrm>
            <a:off x="5768975" y="3378200"/>
            <a:ext cx="336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3075</a:t>
            </a:r>
            <a:endParaRPr lang="en-US"/>
          </a:p>
        </p:txBody>
      </p:sp>
      <p:sp>
        <p:nvSpPr>
          <p:cNvPr id="34946" name="Rectangle 127"/>
          <p:cNvSpPr>
            <a:spLocks noChangeArrowheads="1"/>
          </p:cNvSpPr>
          <p:nvPr/>
        </p:nvSpPr>
        <p:spPr bwMode="auto">
          <a:xfrm>
            <a:off x="6343650" y="2908300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3077</a:t>
            </a:r>
            <a:endParaRPr lang="en-US"/>
          </a:p>
        </p:txBody>
      </p:sp>
      <p:sp>
        <p:nvSpPr>
          <p:cNvPr id="34947" name="Rectangle 128"/>
          <p:cNvSpPr>
            <a:spLocks noChangeArrowheads="1"/>
          </p:cNvSpPr>
          <p:nvPr/>
        </p:nvSpPr>
        <p:spPr bwMode="auto">
          <a:xfrm>
            <a:off x="5656263" y="3619500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3056</a:t>
            </a:r>
            <a:endParaRPr lang="en-US"/>
          </a:p>
        </p:txBody>
      </p:sp>
      <p:sp>
        <p:nvSpPr>
          <p:cNvPr id="34948" name="Rectangle 129"/>
          <p:cNvSpPr>
            <a:spLocks noChangeArrowheads="1"/>
          </p:cNvSpPr>
          <p:nvPr/>
        </p:nvSpPr>
        <p:spPr bwMode="auto">
          <a:xfrm>
            <a:off x="6467475" y="3668713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3093</a:t>
            </a:r>
            <a:endParaRPr lang="en-US"/>
          </a:p>
        </p:txBody>
      </p:sp>
      <p:sp>
        <p:nvSpPr>
          <p:cNvPr id="34949" name="Rectangle 130"/>
          <p:cNvSpPr>
            <a:spLocks noChangeArrowheads="1"/>
          </p:cNvSpPr>
          <p:nvPr/>
        </p:nvSpPr>
        <p:spPr bwMode="auto">
          <a:xfrm>
            <a:off x="6192838" y="3721100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3063</a:t>
            </a:r>
            <a:endParaRPr lang="en-US"/>
          </a:p>
        </p:txBody>
      </p:sp>
      <p:sp>
        <p:nvSpPr>
          <p:cNvPr id="34950" name="Rectangle 131"/>
          <p:cNvSpPr>
            <a:spLocks noChangeArrowheads="1"/>
          </p:cNvSpPr>
          <p:nvPr/>
        </p:nvSpPr>
        <p:spPr bwMode="auto">
          <a:xfrm>
            <a:off x="6005513" y="3516313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3037</a:t>
            </a:r>
            <a:endParaRPr lang="en-US"/>
          </a:p>
        </p:txBody>
      </p:sp>
      <p:sp>
        <p:nvSpPr>
          <p:cNvPr id="34951" name="Rectangle 132"/>
          <p:cNvSpPr>
            <a:spLocks noChangeArrowheads="1"/>
          </p:cNvSpPr>
          <p:nvPr/>
        </p:nvSpPr>
        <p:spPr bwMode="auto">
          <a:xfrm>
            <a:off x="6456363" y="3427413"/>
            <a:ext cx="336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3043</a:t>
            </a:r>
            <a:endParaRPr lang="en-US"/>
          </a:p>
        </p:txBody>
      </p:sp>
      <p:sp>
        <p:nvSpPr>
          <p:cNvPr id="34952" name="Rectangle 134"/>
          <p:cNvSpPr>
            <a:spLocks noChangeArrowheads="1"/>
          </p:cNvSpPr>
          <p:nvPr/>
        </p:nvSpPr>
        <p:spPr bwMode="auto">
          <a:xfrm>
            <a:off x="4471988" y="3767138"/>
            <a:ext cx="439737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FF"/>
                </a:solidFill>
              </a:rPr>
              <a:t>B luteum</a:t>
            </a:r>
            <a:endParaRPr lang="en-US"/>
          </a:p>
        </p:txBody>
      </p:sp>
      <p:sp>
        <p:nvSpPr>
          <p:cNvPr id="34953" name="Rectangle 135"/>
          <p:cNvSpPr>
            <a:spLocks noChangeArrowheads="1"/>
          </p:cNvSpPr>
          <p:nvPr/>
        </p:nvSpPr>
        <p:spPr bwMode="auto">
          <a:xfrm>
            <a:off x="4813300" y="3678238"/>
            <a:ext cx="292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FF"/>
                </a:solidFill>
              </a:rPr>
              <a:t>C lyra</a:t>
            </a:r>
            <a:endParaRPr lang="en-US"/>
          </a:p>
        </p:txBody>
      </p:sp>
      <p:sp>
        <p:nvSpPr>
          <p:cNvPr id="34954" name="Rectangle 136"/>
          <p:cNvSpPr>
            <a:spLocks noChangeArrowheads="1"/>
          </p:cNvSpPr>
          <p:nvPr/>
        </p:nvSpPr>
        <p:spPr bwMode="auto">
          <a:xfrm>
            <a:off x="5934075" y="3041650"/>
            <a:ext cx="57626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FF"/>
                </a:solidFill>
              </a:rPr>
              <a:t>C harengus</a:t>
            </a:r>
            <a:endParaRPr lang="en-US"/>
          </a:p>
        </p:txBody>
      </p:sp>
      <p:sp>
        <p:nvSpPr>
          <p:cNvPr id="34955" name="Rectangle 138"/>
          <p:cNvSpPr>
            <a:spLocks noChangeArrowheads="1"/>
          </p:cNvSpPr>
          <p:nvPr/>
        </p:nvSpPr>
        <p:spPr bwMode="auto">
          <a:xfrm>
            <a:off x="5272088" y="3424238"/>
            <a:ext cx="458787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FF"/>
                </a:solidFill>
              </a:rPr>
              <a:t>L imanda</a:t>
            </a:r>
            <a:endParaRPr lang="en-US"/>
          </a:p>
        </p:txBody>
      </p:sp>
      <p:sp>
        <p:nvSpPr>
          <p:cNvPr id="34956" name="Rectangle 140"/>
          <p:cNvSpPr>
            <a:spLocks noChangeArrowheads="1"/>
          </p:cNvSpPr>
          <p:nvPr/>
        </p:nvSpPr>
        <p:spPr bwMode="auto">
          <a:xfrm>
            <a:off x="5695950" y="3133725"/>
            <a:ext cx="520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FF"/>
                </a:solidFill>
              </a:rPr>
              <a:t>P platessa</a:t>
            </a:r>
            <a:endParaRPr lang="en-US"/>
          </a:p>
        </p:txBody>
      </p:sp>
      <p:sp>
        <p:nvSpPr>
          <p:cNvPr id="34957" name="Rectangle 144"/>
          <p:cNvSpPr>
            <a:spLocks noChangeArrowheads="1"/>
          </p:cNvSpPr>
          <p:nvPr/>
        </p:nvSpPr>
        <p:spPr bwMode="auto">
          <a:xfrm>
            <a:off x="4475163" y="3854450"/>
            <a:ext cx="5032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FF"/>
                </a:solidFill>
              </a:rPr>
              <a:t>S sprattus</a:t>
            </a:r>
            <a:endParaRPr lang="en-US"/>
          </a:p>
        </p:txBody>
      </p:sp>
      <p:grpSp>
        <p:nvGrpSpPr>
          <p:cNvPr id="34958" name="Group 188"/>
          <p:cNvGrpSpPr>
            <a:grpSpLocks/>
          </p:cNvGrpSpPr>
          <p:nvPr/>
        </p:nvGrpSpPr>
        <p:grpSpPr bwMode="auto">
          <a:xfrm>
            <a:off x="5372100" y="3579813"/>
            <a:ext cx="2051050" cy="1819275"/>
            <a:chOff x="3240883" y="2846388"/>
            <a:chExt cx="2122487" cy="1852999"/>
          </a:xfrm>
        </p:grpSpPr>
        <p:sp>
          <p:nvSpPr>
            <p:cNvPr id="34985" name="Line 15"/>
            <p:cNvSpPr>
              <a:spLocks noChangeShapeType="1"/>
            </p:cNvSpPr>
            <p:nvPr/>
          </p:nvSpPr>
          <p:spPr bwMode="auto">
            <a:xfrm>
              <a:off x="4233863" y="2846388"/>
              <a:ext cx="374650" cy="6207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86" name="Line 19"/>
            <p:cNvSpPr>
              <a:spLocks noChangeShapeType="1"/>
            </p:cNvSpPr>
            <p:nvPr/>
          </p:nvSpPr>
          <p:spPr bwMode="auto">
            <a:xfrm>
              <a:off x="4233863" y="2846388"/>
              <a:ext cx="763588" cy="13319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87" name="Line 25"/>
            <p:cNvSpPr>
              <a:spLocks noChangeShapeType="1"/>
            </p:cNvSpPr>
            <p:nvPr/>
          </p:nvSpPr>
          <p:spPr bwMode="auto">
            <a:xfrm>
              <a:off x="4233863" y="2846388"/>
              <a:ext cx="309563" cy="16684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88" name="Rectangle 133"/>
            <p:cNvSpPr>
              <a:spLocks noChangeArrowheads="1"/>
            </p:cNvSpPr>
            <p:nvPr/>
          </p:nvSpPr>
          <p:spPr bwMode="auto">
            <a:xfrm>
              <a:off x="4398170" y="4560888"/>
              <a:ext cx="46166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</a:rPr>
                <a:t>A laterna</a:t>
              </a:r>
              <a:endParaRPr lang="en-US"/>
            </a:p>
          </p:txBody>
        </p:sp>
        <p:sp>
          <p:nvSpPr>
            <p:cNvPr id="34989" name="Rectangle 137"/>
            <p:cNvSpPr>
              <a:spLocks noChangeArrowheads="1"/>
            </p:cNvSpPr>
            <p:nvPr/>
          </p:nvSpPr>
          <p:spPr bwMode="auto">
            <a:xfrm>
              <a:off x="3240883" y="3208338"/>
              <a:ext cx="75020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</a:rPr>
                <a:t>E encrasicolus</a:t>
              </a:r>
              <a:endParaRPr lang="en-US"/>
            </a:p>
          </p:txBody>
        </p:sp>
        <p:sp>
          <p:nvSpPr>
            <p:cNvPr id="34990" name="Rectangle 139"/>
            <p:cNvSpPr>
              <a:spLocks noChangeArrowheads="1"/>
            </p:cNvSpPr>
            <p:nvPr/>
          </p:nvSpPr>
          <p:spPr bwMode="auto">
            <a:xfrm>
              <a:off x="4953001" y="4174332"/>
              <a:ext cx="41036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</a:rPr>
                <a:t>P flesus</a:t>
              </a:r>
              <a:endParaRPr lang="en-US"/>
            </a:p>
          </p:txBody>
        </p:sp>
        <p:sp>
          <p:nvSpPr>
            <p:cNvPr id="34991" name="Rectangle 141"/>
            <p:cNvSpPr>
              <a:spLocks noChangeArrowheads="1"/>
            </p:cNvSpPr>
            <p:nvPr/>
          </p:nvSpPr>
          <p:spPr bwMode="auto">
            <a:xfrm>
              <a:off x="3568700" y="3123408"/>
              <a:ext cx="512961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</a:rPr>
                <a:t>P minutus</a:t>
              </a:r>
              <a:endParaRPr lang="en-US"/>
            </a:p>
          </p:txBody>
        </p:sp>
        <p:sp>
          <p:nvSpPr>
            <p:cNvPr id="34992" name="Rectangle 142"/>
            <p:cNvSpPr>
              <a:spLocks noChangeArrowheads="1"/>
            </p:cNvSpPr>
            <p:nvPr/>
          </p:nvSpPr>
          <p:spPr bwMode="auto">
            <a:xfrm>
              <a:off x="3440114" y="3034507"/>
              <a:ext cx="63478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</a:rPr>
                <a:t>S pilchardus</a:t>
              </a:r>
              <a:endParaRPr lang="en-US"/>
            </a:p>
          </p:txBody>
        </p:sp>
        <p:sp>
          <p:nvSpPr>
            <p:cNvPr id="34993" name="Rectangle 143"/>
            <p:cNvSpPr>
              <a:spLocks noChangeArrowheads="1"/>
            </p:cNvSpPr>
            <p:nvPr/>
          </p:nvSpPr>
          <p:spPr bwMode="auto">
            <a:xfrm>
              <a:off x="4610895" y="3453607"/>
              <a:ext cx="384721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</a:rPr>
                <a:t>S solea</a:t>
              </a:r>
              <a:endParaRPr lang="en-US"/>
            </a:p>
          </p:txBody>
        </p:sp>
        <p:sp>
          <p:nvSpPr>
            <p:cNvPr id="34994" name="Rectangle 145"/>
            <p:cNvSpPr>
              <a:spLocks noChangeArrowheads="1"/>
            </p:cNvSpPr>
            <p:nvPr/>
          </p:nvSpPr>
          <p:spPr bwMode="auto">
            <a:xfrm>
              <a:off x="3394870" y="3298032"/>
              <a:ext cx="63478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</a:rPr>
                <a:t>S rostellatus</a:t>
              </a:r>
              <a:endParaRPr lang="en-US"/>
            </a:p>
          </p:txBody>
        </p:sp>
      </p:grpSp>
      <p:sp>
        <p:nvSpPr>
          <p:cNvPr id="34959" name="Rectangle 146"/>
          <p:cNvSpPr>
            <a:spLocks noChangeArrowheads="1"/>
          </p:cNvSpPr>
          <p:nvPr/>
        </p:nvSpPr>
        <p:spPr bwMode="auto">
          <a:xfrm>
            <a:off x="4659313" y="3941763"/>
            <a:ext cx="565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FF"/>
                </a:solidFill>
              </a:rPr>
              <a:t>T trachurus</a:t>
            </a:r>
            <a:endParaRPr lang="en-US"/>
          </a:p>
        </p:txBody>
      </p:sp>
      <p:grpSp>
        <p:nvGrpSpPr>
          <p:cNvPr id="34960" name="Group 187"/>
          <p:cNvGrpSpPr>
            <a:grpSpLocks/>
          </p:cNvGrpSpPr>
          <p:nvPr/>
        </p:nvGrpSpPr>
        <p:grpSpPr bwMode="auto">
          <a:xfrm>
            <a:off x="3978275" y="1612900"/>
            <a:ext cx="4291013" cy="4467225"/>
            <a:chOff x="1800226" y="841376"/>
            <a:chExt cx="4438650" cy="4552950"/>
          </a:xfrm>
        </p:grpSpPr>
        <p:sp>
          <p:nvSpPr>
            <p:cNvPr id="34965" name="Line 26"/>
            <p:cNvSpPr>
              <a:spLocks noChangeShapeType="1"/>
            </p:cNvSpPr>
            <p:nvPr/>
          </p:nvSpPr>
          <p:spPr bwMode="auto">
            <a:xfrm>
              <a:off x="2227263" y="2846388"/>
              <a:ext cx="40116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66" name="Line 27"/>
            <p:cNvSpPr>
              <a:spLocks noChangeShapeType="1"/>
            </p:cNvSpPr>
            <p:nvPr/>
          </p:nvSpPr>
          <p:spPr bwMode="auto">
            <a:xfrm flipV="1">
              <a:off x="4233863" y="841376"/>
              <a:ext cx="1588" cy="40100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67" name="Rectangle 166"/>
            <p:cNvSpPr>
              <a:spLocks noChangeArrowheads="1"/>
            </p:cNvSpPr>
            <p:nvPr/>
          </p:nvSpPr>
          <p:spPr bwMode="auto">
            <a:xfrm>
              <a:off x="2500313" y="5173663"/>
              <a:ext cx="16827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Narrow" pitchFamily="34" charset="0"/>
                </a:rPr>
                <a:t>-1</a:t>
              </a:r>
              <a:endParaRPr lang="en-US"/>
            </a:p>
          </p:txBody>
        </p:sp>
        <p:sp>
          <p:nvSpPr>
            <p:cNvPr id="34968" name="Rectangle 167"/>
            <p:cNvSpPr>
              <a:spLocks noChangeArrowheads="1"/>
            </p:cNvSpPr>
            <p:nvPr/>
          </p:nvSpPr>
          <p:spPr bwMode="auto">
            <a:xfrm>
              <a:off x="4206876" y="5173663"/>
              <a:ext cx="13017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  <a:endParaRPr lang="en-US"/>
            </a:p>
          </p:txBody>
        </p:sp>
        <p:sp>
          <p:nvSpPr>
            <p:cNvPr id="34969" name="Rectangle 168"/>
            <p:cNvSpPr>
              <a:spLocks noChangeArrowheads="1"/>
            </p:cNvSpPr>
            <p:nvPr/>
          </p:nvSpPr>
          <p:spPr bwMode="auto">
            <a:xfrm>
              <a:off x="5876926" y="5173663"/>
              <a:ext cx="13017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  <p:sp>
          <p:nvSpPr>
            <p:cNvPr id="34970" name="Line 169"/>
            <p:cNvSpPr>
              <a:spLocks noChangeShapeType="1"/>
            </p:cNvSpPr>
            <p:nvPr/>
          </p:nvSpPr>
          <p:spPr bwMode="auto">
            <a:xfrm>
              <a:off x="2227263" y="5019676"/>
              <a:ext cx="40116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71" name="Line 170"/>
            <p:cNvSpPr>
              <a:spLocks noChangeShapeType="1"/>
            </p:cNvSpPr>
            <p:nvPr/>
          </p:nvSpPr>
          <p:spPr bwMode="auto">
            <a:xfrm>
              <a:off x="3392488" y="5019676"/>
              <a:ext cx="1588" cy="650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72" name="Line 171"/>
            <p:cNvSpPr>
              <a:spLocks noChangeShapeType="1"/>
            </p:cNvSpPr>
            <p:nvPr/>
          </p:nvSpPr>
          <p:spPr bwMode="auto">
            <a:xfrm>
              <a:off x="2551113" y="5019676"/>
              <a:ext cx="1588" cy="1031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73" name="Line 172"/>
            <p:cNvSpPr>
              <a:spLocks noChangeShapeType="1"/>
            </p:cNvSpPr>
            <p:nvPr/>
          </p:nvSpPr>
          <p:spPr bwMode="auto">
            <a:xfrm>
              <a:off x="5060951" y="5019676"/>
              <a:ext cx="1588" cy="650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74" name="Line 173"/>
            <p:cNvSpPr>
              <a:spLocks noChangeShapeType="1"/>
            </p:cNvSpPr>
            <p:nvPr/>
          </p:nvSpPr>
          <p:spPr bwMode="auto">
            <a:xfrm>
              <a:off x="4233863" y="5019676"/>
              <a:ext cx="1588" cy="1031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75" name="Line 174"/>
            <p:cNvSpPr>
              <a:spLocks noChangeShapeType="1"/>
            </p:cNvSpPr>
            <p:nvPr/>
          </p:nvSpPr>
          <p:spPr bwMode="auto">
            <a:xfrm>
              <a:off x="5902326" y="5019676"/>
              <a:ext cx="1588" cy="1031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76" name="Rectangle 176"/>
            <p:cNvSpPr>
              <a:spLocks noChangeArrowheads="1"/>
            </p:cNvSpPr>
            <p:nvPr/>
          </p:nvSpPr>
          <p:spPr bwMode="auto">
            <a:xfrm>
              <a:off x="1800226" y="4449763"/>
              <a:ext cx="16827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Narrow" pitchFamily="34" charset="0"/>
                </a:rPr>
                <a:t>-1</a:t>
              </a:r>
              <a:endParaRPr lang="en-US"/>
            </a:p>
          </p:txBody>
        </p:sp>
        <p:sp>
          <p:nvSpPr>
            <p:cNvPr id="34977" name="Rectangle 177"/>
            <p:cNvSpPr>
              <a:spLocks noChangeArrowheads="1"/>
            </p:cNvSpPr>
            <p:nvPr/>
          </p:nvSpPr>
          <p:spPr bwMode="auto">
            <a:xfrm>
              <a:off x="1839913" y="2781301"/>
              <a:ext cx="13017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  <a:endParaRPr lang="en-US"/>
            </a:p>
          </p:txBody>
        </p:sp>
        <p:sp>
          <p:nvSpPr>
            <p:cNvPr id="34978" name="Rectangle 178"/>
            <p:cNvSpPr>
              <a:spLocks noChangeArrowheads="1"/>
            </p:cNvSpPr>
            <p:nvPr/>
          </p:nvSpPr>
          <p:spPr bwMode="auto">
            <a:xfrm>
              <a:off x="1839913" y="1098551"/>
              <a:ext cx="13017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  <p:sp>
          <p:nvSpPr>
            <p:cNvPr id="34979" name="Line 179"/>
            <p:cNvSpPr>
              <a:spLocks noChangeShapeType="1"/>
            </p:cNvSpPr>
            <p:nvPr/>
          </p:nvSpPr>
          <p:spPr bwMode="auto">
            <a:xfrm flipV="1">
              <a:off x="2060576" y="841376"/>
              <a:ext cx="1588" cy="40100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80" name="Line 180"/>
            <p:cNvSpPr>
              <a:spLocks noChangeShapeType="1"/>
            </p:cNvSpPr>
            <p:nvPr/>
          </p:nvSpPr>
          <p:spPr bwMode="auto">
            <a:xfrm flipH="1">
              <a:off x="1995488" y="3675063"/>
              <a:ext cx="650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81" name="Line 181"/>
            <p:cNvSpPr>
              <a:spLocks noChangeShapeType="1"/>
            </p:cNvSpPr>
            <p:nvPr/>
          </p:nvSpPr>
          <p:spPr bwMode="auto">
            <a:xfrm flipH="1">
              <a:off x="1955801" y="4514851"/>
              <a:ext cx="1047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82" name="Line 182"/>
            <p:cNvSpPr>
              <a:spLocks noChangeShapeType="1"/>
            </p:cNvSpPr>
            <p:nvPr/>
          </p:nvSpPr>
          <p:spPr bwMode="auto">
            <a:xfrm flipH="1">
              <a:off x="1995488" y="2005013"/>
              <a:ext cx="650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83" name="Line 183"/>
            <p:cNvSpPr>
              <a:spLocks noChangeShapeType="1"/>
            </p:cNvSpPr>
            <p:nvPr/>
          </p:nvSpPr>
          <p:spPr bwMode="auto">
            <a:xfrm flipH="1">
              <a:off x="1955801" y="2846388"/>
              <a:ext cx="1047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84" name="Line 184"/>
            <p:cNvSpPr>
              <a:spLocks noChangeShapeType="1"/>
            </p:cNvSpPr>
            <p:nvPr/>
          </p:nvSpPr>
          <p:spPr bwMode="auto">
            <a:xfrm flipH="1">
              <a:off x="1955801" y="1163638"/>
              <a:ext cx="1047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962" name="Rectangle 284"/>
          <p:cNvSpPr>
            <a:spLocks noChangeArrowheads="1"/>
          </p:cNvSpPr>
          <p:nvPr/>
        </p:nvSpPr>
        <p:spPr bwMode="auto">
          <a:xfrm rot="16200000">
            <a:off x="7602936" y="3203803"/>
            <a:ext cx="17232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"/>
                <a:cs typeface="Arial" pitchFamily="34" charset="0"/>
              </a:rPr>
              <a:t>30% variability; axis 2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4963" name="TextBox 550"/>
          <p:cNvSpPr txBox="1">
            <a:spLocks noChangeArrowheads="1"/>
          </p:cNvSpPr>
          <p:nvPr/>
        </p:nvSpPr>
        <p:spPr bwMode="auto">
          <a:xfrm>
            <a:off x="6661150" y="1481138"/>
            <a:ext cx="1466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alibri" pitchFamily="34" charset="0"/>
              </a:rPr>
              <a:t>Σ</a:t>
            </a:r>
            <a:r>
              <a:rPr lang="en-GB" b="1">
                <a:latin typeface="Calibri" pitchFamily="34" charset="0"/>
              </a:rPr>
              <a:t> eigenvalues</a:t>
            </a:r>
          </a:p>
          <a:p>
            <a:r>
              <a:rPr lang="en-GB" b="1">
                <a:latin typeface="Calibri" pitchFamily="34" charset="0"/>
              </a:rPr>
              <a:t>0.09</a:t>
            </a:r>
          </a:p>
        </p:txBody>
      </p:sp>
      <p:sp>
        <p:nvSpPr>
          <p:cNvPr id="34964" name="Rectangle 551"/>
          <p:cNvSpPr>
            <a:spLocks noChangeArrowheads="1"/>
          </p:cNvSpPr>
          <p:nvPr/>
        </p:nvSpPr>
        <p:spPr bwMode="auto">
          <a:xfrm>
            <a:off x="609600" y="2624138"/>
            <a:ext cx="31464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GB">
                <a:latin typeface="Calibri" pitchFamily="34" charset="0"/>
              </a:rPr>
              <a:t> Model: </a:t>
            </a:r>
            <a:r>
              <a:rPr lang="en-GB" b="1" u="sng">
                <a:latin typeface="Calibri" pitchFamily="34" charset="0"/>
              </a:rPr>
              <a:t>TSM : Chlor</a:t>
            </a:r>
          </a:p>
          <a:p>
            <a:r>
              <a:rPr lang="en-GB">
                <a:latin typeface="Calibri" pitchFamily="34" charset="0"/>
              </a:rPr>
              <a:t>21.2% explained variance, but very low predictive power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is TSM variability driving the assemblage or are they linked by a 3</a:t>
            </a:r>
            <a:r>
              <a:rPr lang="en-GB" baseline="30000">
                <a:latin typeface="Calibri" pitchFamily="34" charset="0"/>
              </a:rPr>
              <a:t>rd</a:t>
            </a:r>
            <a:r>
              <a:rPr lang="en-GB">
                <a:latin typeface="Calibri" pitchFamily="34" charset="0"/>
              </a:rPr>
              <a:t> unknown variable?</a:t>
            </a:r>
          </a:p>
        </p:txBody>
      </p:sp>
      <p:sp>
        <p:nvSpPr>
          <p:cNvPr id="34997" name="Rectangle 551"/>
          <p:cNvSpPr>
            <a:spLocks noChangeArrowheads="1"/>
          </p:cNvSpPr>
          <p:nvPr/>
        </p:nvSpPr>
        <p:spPr bwMode="auto">
          <a:xfrm>
            <a:off x="939800" y="5049838"/>
            <a:ext cx="285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… most explanatory power in the seasonal effect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335494" y="5260688"/>
            <a:ext cx="1907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47% variability; axis 1</a:t>
            </a:r>
            <a:endParaRPr lang="en-US" sz="14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64" grpId="0"/>
      <p:bldP spid="349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6869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" name="Rectangle 259"/>
          <p:cNvSpPr/>
          <p:nvPr/>
        </p:nvSpPr>
        <p:spPr>
          <a:xfrm>
            <a:off x="469900" y="1209675"/>
            <a:ext cx="4492625" cy="3968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sz="2000" b="1">
                <a:solidFill>
                  <a:srgbClr val="000000"/>
                </a:solidFill>
              </a:rPr>
              <a:t>Species assemblages &amp; abundance</a:t>
            </a:r>
            <a:endParaRPr lang="en-GB" b="1">
              <a:solidFill>
                <a:srgbClr val="000000"/>
              </a:solidFill>
            </a:endParaRPr>
          </a:p>
        </p:txBody>
      </p:sp>
      <p:grpSp>
        <p:nvGrpSpPr>
          <p:cNvPr id="36872" name="Group 411"/>
          <p:cNvGrpSpPr>
            <a:grpSpLocks/>
          </p:cNvGrpSpPr>
          <p:nvPr/>
        </p:nvGrpSpPr>
        <p:grpSpPr bwMode="auto">
          <a:xfrm>
            <a:off x="346075" y="3487738"/>
            <a:ext cx="4643438" cy="2524125"/>
            <a:chOff x="4191918" y="2115670"/>
            <a:chExt cx="4643917" cy="2524689"/>
          </a:xfrm>
        </p:grpSpPr>
        <p:sp>
          <p:nvSpPr>
            <p:cNvPr id="36932" name="Rectangle 82"/>
            <p:cNvSpPr>
              <a:spLocks noChangeArrowheads="1"/>
            </p:cNvSpPr>
            <p:nvPr/>
          </p:nvSpPr>
          <p:spPr bwMode="auto">
            <a:xfrm>
              <a:off x="5800726" y="4075018"/>
              <a:ext cx="10740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i="1">
                  <a:solidFill>
                    <a:srgbClr val="000000"/>
                  </a:solidFill>
                </a:rPr>
                <a:t>S pilchardus</a:t>
              </a:r>
              <a:endParaRPr lang="en-US" sz="1400" b="1" i="1"/>
            </a:p>
          </p:txBody>
        </p:sp>
        <p:sp>
          <p:nvSpPr>
            <p:cNvPr id="36933" name="Rectangle 83"/>
            <p:cNvSpPr>
              <a:spLocks noChangeArrowheads="1"/>
            </p:cNvSpPr>
            <p:nvPr/>
          </p:nvSpPr>
          <p:spPr bwMode="auto">
            <a:xfrm>
              <a:off x="5815014" y="3762374"/>
              <a:ext cx="858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i="1">
                  <a:solidFill>
                    <a:srgbClr val="000000"/>
                  </a:solidFill>
                </a:rPr>
                <a:t>P minutus</a:t>
              </a:r>
              <a:endParaRPr lang="en-US" sz="1400" b="1" i="1"/>
            </a:p>
          </p:txBody>
        </p:sp>
        <p:sp>
          <p:nvSpPr>
            <p:cNvPr id="36934" name="Rectangle 84"/>
            <p:cNvSpPr>
              <a:spLocks noChangeArrowheads="1"/>
            </p:cNvSpPr>
            <p:nvPr/>
          </p:nvSpPr>
          <p:spPr bwMode="auto">
            <a:xfrm>
              <a:off x="5795964" y="3471861"/>
              <a:ext cx="87524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i="1">
                  <a:solidFill>
                    <a:srgbClr val="000000"/>
                  </a:solidFill>
                </a:rPr>
                <a:t>S sprattus</a:t>
              </a:r>
              <a:endParaRPr lang="en-US" sz="1400" b="1" i="1"/>
            </a:p>
          </p:txBody>
        </p:sp>
        <p:sp>
          <p:nvSpPr>
            <p:cNvPr id="36935" name="Rectangle 87"/>
            <p:cNvSpPr>
              <a:spLocks noChangeArrowheads="1"/>
            </p:cNvSpPr>
            <p:nvPr/>
          </p:nvSpPr>
          <p:spPr bwMode="auto">
            <a:xfrm>
              <a:off x="5800726" y="3163706"/>
              <a:ext cx="126316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i="1">
                  <a:solidFill>
                    <a:srgbClr val="000000"/>
                  </a:solidFill>
                </a:rPr>
                <a:t>E encrasicolus</a:t>
              </a:r>
              <a:endParaRPr lang="en-US" sz="1400" b="1" i="1"/>
            </a:p>
          </p:txBody>
        </p:sp>
        <p:sp>
          <p:nvSpPr>
            <p:cNvPr id="36936" name="Rectangle 88"/>
            <p:cNvSpPr>
              <a:spLocks noChangeArrowheads="1"/>
            </p:cNvSpPr>
            <p:nvPr/>
          </p:nvSpPr>
          <p:spPr bwMode="auto">
            <a:xfrm>
              <a:off x="5800726" y="2847974"/>
              <a:ext cx="49853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i="1">
                  <a:solidFill>
                    <a:srgbClr val="000000"/>
                  </a:solidFill>
                </a:rPr>
                <a:t>C lyra</a:t>
              </a:r>
              <a:endParaRPr lang="en-US" sz="1400" b="1" i="1"/>
            </a:p>
          </p:txBody>
        </p:sp>
        <p:sp>
          <p:nvSpPr>
            <p:cNvPr id="36937" name="Rectangle 90"/>
            <p:cNvSpPr>
              <a:spLocks noChangeArrowheads="1"/>
            </p:cNvSpPr>
            <p:nvPr/>
          </p:nvSpPr>
          <p:spPr bwMode="auto">
            <a:xfrm>
              <a:off x="5800726" y="2528606"/>
              <a:ext cx="9842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i="1">
                  <a:solidFill>
                    <a:srgbClr val="000000"/>
                  </a:solidFill>
                </a:rPr>
                <a:t>T trachurus</a:t>
              </a:r>
              <a:endParaRPr lang="en-US" sz="1400" b="1" i="1"/>
            </a:p>
          </p:txBody>
        </p:sp>
        <p:grpSp>
          <p:nvGrpSpPr>
            <p:cNvPr id="36938" name="Group 182"/>
            <p:cNvGrpSpPr>
              <a:grpSpLocks/>
            </p:cNvGrpSpPr>
            <p:nvPr/>
          </p:nvGrpSpPr>
          <p:grpSpPr bwMode="auto">
            <a:xfrm>
              <a:off x="4383742" y="4245072"/>
              <a:ext cx="1422026" cy="395287"/>
              <a:chOff x="3609975" y="5414963"/>
              <a:chExt cx="3876675" cy="395287"/>
            </a:xfrm>
          </p:grpSpPr>
          <p:sp>
            <p:nvSpPr>
              <p:cNvPr id="36953" name="Line 98"/>
              <p:cNvSpPr>
                <a:spLocks noChangeShapeType="1"/>
              </p:cNvSpPr>
              <p:nvPr/>
            </p:nvSpPr>
            <p:spPr bwMode="auto">
              <a:xfrm>
                <a:off x="3641725" y="5461000"/>
                <a:ext cx="3706813" cy="15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54" name="Line 99"/>
              <p:cNvSpPr>
                <a:spLocks noChangeShapeType="1"/>
              </p:cNvSpPr>
              <p:nvPr/>
            </p:nvSpPr>
            <p:spPr bwMode="auto">
              <a:xfrm>
                <a:off x="3641725" y="5414963"/>
                <a:ext cx="1588" cy="904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55" name="Line 100"/>
              <p:cNvSpPr>
                <a:spLocks noChangeShapeType="1"/>
              </p:cNvSpPr>
              <p:nvPr/>
            </p:nvSpPr>
            <p:spPr bwMode="auto">
              <a:xfrm>
                <a:off x="4383088" y="5414963"/>
                <a:ext cx="1588" cy="904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56" name="Line 101"/>
              <p:cNvSpPr>
                <a:spLocks noChangeShapeType="1"/>
              </p:cNvSpPr>
              <p:nvPr/>
            </p:nvSpPr>
            <p:spPr bwMode="auto">
              <a:xfrm>
                <a:off x="5124450" y="5414963"/>
                <a:ext cx="1588" cy="904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57" name="Line 102"/>
              <p:cNvSpPr>
                <a:spLocks noChangeShapeType="1"/>
              </p:cNvSpPr>
              <p:nvPr/>
            </p:nvSpPr>
            <p:spPr bwMode="auto">
              <a:xfrm>
                <a:off x="5865813" y="5414963"/>
                <a:ext cx="1588" cy="904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58" name="Line 103"/>
              <p:cNvSpPr>
                <a:spLocks noChangeShapeType="1"/>
              </p:cNvSpPr>
              <p:nvPr/>
            </p:nvSpPr>
            <p:spPr bwMode="auto">
              <a:xfrm>
                <a:off x="6607175" y="5414963"/>
                <a:ext cx="1588" cy="904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59" name="Line 104"/>
              <p:cNvSpPr>
                <a:spLocks noChangeShapeType="1"/>
              </p:cNvSpPr>
              <p:nvPr/>
            </p:nvSpPr>
            <p:spPr bwMode="auto">
              <a:xfrm>
                <a:off x="7348538" y="5414963"/>
                <a:ext cx="1588" cy="9048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60" name="Rectangle 105"/>
              <p:cNvSpPr>
                <a:spLocks noChangeArrowheads="1"/>
              </p:cNvSpPr>
              <p:nvPr/>
            </p:nvSpPr>
            <p:spPr bwMode="auto">
              <a:xfrm>
                <a:off x="7248525" y="5514975"/>
                <a:ext cx="238125" cy="16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100</a:t>
                </a:r>
                <a:endParaRPr lang="en-US"/>
              </a:p>
            </p:txBody>
          </p:sp>
          <p:sp>
            <p:nvSpPr>
              <p:cNvPr id="36961" name="Rectangle 106"/>
              <p:cNvSpPr>
                <a:spLocks noChangeArrowheads="1"/>
              </p:cNvSpPr>
              <p:nvPr/>
            </p:nvSpPr>
            <p:spPr bwMode="auto">
              <a:xfrm>
                <a:off x="6543675" y="5514975"/>
                <a:ext cx="171450" cy="16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80</a:t>
                </a:r>
                <a:endParaRPr lang="en-US"/>
              </a:p>
            </p:txBody>
          </p:sp>
          <p:sp>
            <p:nvSpPr>
              <p:cNvPr id="36962" name="Rectangle 107"/>
              <p:cNvSpPr>
                <a:spLocks noChangeArrowheads="1"/>
              </p:cNvSpPr>
              <p:nvPr/>
            </p:nvSpPr>
            <p:spPr bwMode="auto">
              <a:xfrm>
                <a:off x="5800725" y="5514975"/>
                <a:ext cx="171450" cy="16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60</a:t>
                </a:r>
                <a:endParaRPr lang="en-US"/>
              </a:p>
            </p:txBody>
          </p:sp>
          <p:sp>
            <p:nvSpPr>
              <p:cNvPr id="36963" name="Rectangle 108"/>
              <p:cNvSpPr>
                <a:spLocks noChangeArrowheads="1"/>
              </p:cNvSpPr>
              <p:nvPr/>
            </p:nvSpPr>
            <p:spPr bwMode="auto">
              <a:xfrm>
                <a:off x="5057775" y="5514975"/>
                <a:ext cx="171450" cy="16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40</a:t>
                </a:r>
                <a:endParaRPr lang="en-US"/>
              </a:p>
            </p:txBody>
          </p:sp>
          <p:sp>
            <p:nvSpPr>
              <p:cNvPr id="36964" name="Rectangle 109"/>
              <p:cNvSpPr>
                <a:spLocks noChangeArrowheads="1"/>
              </p:cNvSpPr>
              <p:nvPr/>
            </p:nvSpPr>
            <p:spPr bwMode="auto">
              <a:xfrm>
                <a:off x="4314825" y="5514975"/>
                <a:ext cx="171450" cy="16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20</a:t>
                </a:r>
                <a:endParaRPr lang="en-US"/>
              </a:p>
            </p:txBody>
          </p:sp>
          <p:sp>
            <p:nvSpPr>
              <p:cNvPr id="36965" name="Rectangle 110"/>
              <p:cNvSpPr>
                <a:spLocks noChangeArrowheads="1"/>
              </p:cNvSpPr>
              <p:nvPr/>
            </p:nvSpPr>
            <p:spPr bwMode="auto">
              <a:xfrm>
                <a:off x="3609975" y="5514975"/>
                <a:ext cx="114300" cy="16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36966" name="Rectangle 111"/>
              <p:cNvSpPr>
                <a:spLocks noChangeArrowheads="1"/>
              </p:cNvSpPr>
              <p:nvPr/>
            </p:nvSpPr>
            <p:spPr bwMode="auto">
              <a:xfrm>
                <a:off x="5248275" y="5648325"/>
                <a:ext cx="504825" cy="16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Similarity</a:t>
                </a:r>
                <a:endParaRPr lang="en-US"/>
              </a:p>
            </p:txBody>
          </p:sp>
        </p:grpSp>
        <p:sp>
          <p:nvSpPr>
            <p:cNvPr id="36939" name="Line 145"/>
            <p:cNvSpPr>
              <a:spLocks noChangeShapeType="1"/>
            </p:cNvSpPr>
            <p:nvPr/>
          </p:nvSpPr>
          <p:spPr bwMode="auto">
            <a:xfrm flipV="1">
              <a:off x="4754098" y="3365311"/>
              <a:ext cx="583" cy="49371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5174682" y="2652365"/>
              <a:ext cx="574734" cy="304868"/>
            </a:xfrm>
            <a:custGeom>
              <a:avLst/>
              <a:gdLst>
                <a:gd name="connsiteX0" fmla="*/ 569119 w 569119"/>
                <a:gd name="connsiteY0" fmla="*/ 0 h 300037"/>
                <a:gd name="connsiteX1" fmla="*/ 0 w 569119"/>
                <a:gd name="connsiteY1" fmla="*/ 0 h 300037"/>
                <a:gd name="connsiteX2" fmla="*/ 2381 w 569119"/>
                <a:gd name="connsiteY2" fmla="*/ 300037 h 300037"/>
                <a:gd name="connsiteX3" fmla="*/ 564356 w 569119"/>
                <a:gd name="connsiteY3" fmla="*/ 300037 h 300037"/>
                <a:gd name="connsiteX0" fmla="*/ 577057 w 577057"/>
                <a:gd name="connsiteY0" fmla="*/ 0 h 300037"/>
                <a:gd name="connsiteX1" fmla="*/ 7938 w 577057"/>
                <a:gd name="connsiteY1" fmla="*/ 0 h 300037"/>
                <a:gd name="connsiteX2" fmla="*/ 794 w 577057"/>
                <a:gd name="connsiteY2" fmla="*/ 300037 h 300037"/>
                <a:gd name="connsiteX3" fmla="*/ 572294 w 577057"/>
                <a:gd name="connsiteY3" fmla="*/ 300037 h 300037"/>
                <a:gd name="connsiteX0" fmla="*/ 572294 w 572294"/>
                <a:gd name="connsiteY0" fmla="*/ 0 h 300037"/>
                <a:gd name="connsiteX1" fmla="*/ 3175 w 572294"/>
                <a:gd name="connsiteY1" fmla="*/ 0 h 300037"/>
                <a:gd name="connsiteX2" fmla="*/ 794 w 572294"/>
                <a:gd name="connsiteY2" fmla="*/ 295274 h 300037"/>
                <a:gd name="connsiteX3" fmla="*/ 567531 w 572294"/>
                <a:gd name="connsiteY3" fmla="*/ 300037 h 300037"/>
                <a:gd name="connsiteX0" fmla="*/ 572599 w 572599"/>
                <a:gd name="connsiteY0" fmla="*/ 4763 h 304800"/>
                <a:gd name="connsiteX1" fmla="*/ 0 w 572599"/>
                <a:gd name="connsiteY1" fmla="*/ 0 h 304800"/>
                <a:gd name="connsiteX2" fmla="*/ 1099 w 572599"/>
                <a:gd name="connsiteY2" fmla="*/ 300037 h 304800"/>
                <a:gd name="connsiteX3" fmla="*/ 567836 w 572599"/>
                <a:gd name="connsiteY3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599" h="304800">
                  <a:moveTo>
                    <a:pt x="572599" y="4763"/>
                  </a:moveTo>
                  <a:lnTo>
                    <a:pt x="0" y="0"/>
                  </a:lnTo>
                  <a:cubicBezTo>
                    <a:pt x="794" y="100012"/>
                    <a:pt x="305" y="200025"/>
                    <a:pt x="1099" y="300037"/>
                  </a:cubicBezTo>
                  <a:lnTo>
                    <a:pt x="567836" y="30480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5023854" y="2833380"/>
              <a:ext cx="716037" cy="428721"/>
            </a:xfrm>
            <a:custGeom>
              <a:avLst/>
              <a:gdLst>
                <a:gd name="connsiteX0" fmla="*/ 569119 w 569119"/>
                <a:gd name="connsiteY0" fmla="*/ 0 h 300037"/>
                <a:gd name="connsiteX1" fmla="*/ 0 w 569119"/>
                <a:gd name="connsiteY1" fmla="*/ 0 h 300037"/>
                <a:gd name="connsiteX2" fmla="*/ 2381 w 569119"/>
                <a:gd name="connsiteY2" fmla="*/ 300037 h 300037"/>
                <a:gd name="connsiteX3" fmla="*/ 564356 w 569119"/>
                <a:gd name="connsiteY3" fmla="*/ 300037 h 300037"/>
                <a:gd name="connsiteX0" fmla="*/ 577057 w 577057"/>
                <a:gd name="connsiteY0" fmla="*/ 0 h 300037"/>
                <a:gd name="connsiteX1" fmla="*/ 7938 w 577057"/>
                <a:gd name="connsiteY1" fmla="*/ 0 h 300037"/>
                <a:gd name="connsiteX2" fmla="*/ 794 w 577057"/>
                <a:gd name="connsiteY2" fmla="*/ 300037 h 300037"/>
                <a:gd name="connsiteX3" fmla="*/ 572294 w 577057"/>
                <a:gd name="connsiteY3" fmla="*/ 300037 h 300037"/>
                <a:gd name="connsiteX0" fmla="*/ 572294 w 572294"/>
                <a:gd name="connsiteY0" fmla="*/ 0 h 300037"/>
                <a:gd name="connsiteX1" fmla="*/ 3175 w 572294"/>
                <a:gd name="connsiteY1" fmla="*/ 0 h 300037"/>
                <a:gd name="connsiteX2" fmla="*/ 794 w 572294"/>
                <a:gd name="connsiteY2" fmla="*/ 295274 h 300037"/>
                <a:gd name="connsiteX3" fmla="*/ 567531 w 572294"/>
                <a:gd name="connsiteY3" fmla="*/ 300037 h 300037"/>
                <a:gd name="connsiteX0" fmla="*/ 570914 w 570914"/>
                <a:gd name="connsiteY0" fmla="*/ 0 h 301999"/>
                <a:gd name="connsiteX1" fmla="*/ 1795 w 570914"/>
                <a:gd name="connsiteY1" fmla="*/ 0 h 301999"/>
                <a:gd name="connsiteX2" fmla="*/ 794 w 570914"/>
                <a:gd name="connsiteY2" fmla="*/ 301999 h 301999"/>
                <a:gd name="connsiteX3" fmla="*/ 566151 w 570914"/>
                <a:gd name="connsiteY3" fmla="*/ 300037 h 301999"/>
                <a:gd name="connsiteX0" fmla="*/ 118456 w 566151"/>
                <a:gd name="connsiteY0" fmla="*/ 0 h 301999"/>
                <a:gd name="connsiteX1" fmla="*/ 1795 w 566151"/>
                <a:gd name="connsiteY1" fmla="*/ 0 h 301999"/>
                <a:gd name="connsiteX2" fmla="*/ 794 w 566151"/>
                <a:gd name="connsiteY2" fmla="*/ 301999 h 301999"/>
                <a:gd name="connsiteX3" fmla="*/ 566151 w 566151"/>
                <a:gd name="connsiteY3" fmla="*/ 300037 h 30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51" h="301999">
                  <a:moveTo>
                    <a:pt x="118456" y="0"/>
                  </a:moveTo>
                  <a:lnTo>
                    <a:pt x="1795" y="0"/>
                  </a:lnTo>
                  <a:cubicBezTo>
                    <a:pt x="2589" y="100012"/>
                    <a:pt x="0" y="201987"/>
                    <a:pt x="794" y="301999"/>
                  </a:cubicBezTo>
                  <a:lnTo>
                    <a:pt x="566151" y="300037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4799994" y="2985814"/>
              <a:ext cx="947835" cy="597033"/>
            </a:xfrm>
            <a:custGeom>
              <a:avLst/>
              <a:gdLst>
                <a:gd name="connsiteX0" fmla="*/ 569119 w 569119"/>
                <a:gd name="connsiteY0" fmla="*/ 0 h 300037"/>
                <a:gd name="connsiteX1" fmla="*/ 0 w 569119"/>
                <a:gd name="connsiteY1" fmla="*/ 0 h 300037"/>
                <a:gd name="connsiteX2" fmla="*/ 2381 w 569119"/>
                <a:gd name="connsiteY2" fmla="*/ 300037 h 300037"/>
                <a:gd name="connsiteX3" fmla="*/ 564356 w 569119"/>
                <a:gd name="connsiteY3" fmla="*/ 300037 h 300037"/>
                <a:gd name="connsiteX0" fmla="*/ 577057 w 577057"/>
                <a:gd name="connsiteY0" fmla="*/ 0 h 300037"/>
                <a:gd name="connsiteX1" fmla="*/ 7938 w 577057"/>
                <a:gd name="connsiteY1" fmla="*/ 0 h 300037"/>
                <a:gd name="connsiteX2" fmla="*/ 794 w 577057"/>
                <a:gd name="connsiteY2" fmla="*/ 300037 h 300037"/>
                <a:gd name="connsiteX3" fmla="*/ 572294 w 577057"/>
                <a:gd name="connsiteY3" fmla="*/ 300037 h 300037"/>
                <a:gd name="connsiteX0" fmla="*/ 572294 w 572294"/>
                <a:gd name="connsiteY0" fmla="*/ 0 h 300037"/>
                <a:gd name="connsiteX1" fmla="*/ 3175 w 572294"/>
                <a:gd name="connsiteY1" fmla="*/ 0 h 300037"/>
                <a:gd name="connsiteX2" fmla="*/ 794 w 572294"/>
                <a:gd name="connsiteY2" fmla="*/ 295274 h 300037"/>
                <a:gd name="connsiteX3" fmla="*/ 567531 w 572294"/>
                <a:gd name="connsiteY3" fmla="*/ 300037 h 300037"/>
                <a:gd name="connsiteX0" fmla="*/ 572294 w 572812"/>
                <a:gd name="connsiteY0" fmla="*/ 0 h 295275"/>
                <a:gd name="connsiteX1" fmla="*/ 3175 w 572812"/>
                <a:gd name="connsiteY1" fmla="*/ 0 h 295275"/>
                <a:gd name="connsiteX2" fmla="*/ 794 w 572812"/>
                <a:gd name="connsiteY2" fmla="*/ 295274 h 295275"/>
                <a:gd name="connsiteX3" fmla="*/ 572812 w 572812"/>
                <a:gd name="connsiteY3" fmla="*/ 295275 h 295275"/>
                <a:gd name="connsiteX0" fmla="*/ 572294 w 572812"/>
                <a:gd name="connsiteY0" fmla="*/ 0 h 295275"/>
                <a:gd name="connsiteX1" fmla="*/ 3175 w 572812"/>
                <a:gd name="connsiteY1" fmla="*/ 0 h 295275"/>
                <a:gd name="connsiteX2" fmla="*/ 794 w 572812"/>
                <a:gd name="connsiteY2" fmla="*/ 295274 h 295275"/>
                <a:gd name="connsiteX3" fmla="*/ 572812 w 572812"/>
                <a:gd name="connsiteY3" fmla="*/ 295275 h 295275"/>
                <a:gd name="connsiteX0" fmla="*/ 572294 w 572812"/>
                <a:gd name="connsiteY0" fmla="*/ 0 h 295275"/>
                <a:gd name="connsiteX1" fmla="*/ 2119 w 572812"/>
                <a:gd name="connsiteY1" fmla="*/ 0 h 295275"/>
                <a:gd name="connsiteX2" fmla="*/ 794 w 572812"/>
                <a:gd name="connsiteY2" fmla="*/ 295274 h 295275"/>
                <a:gd name="connsiteX3" fmla="*/ 572812 w 572812"/>
                <a:gd name="connsiteY3" fmla="*/ 295275 h 295275"/>
                <a:gd name="connsiteX0" fmla="*/ 135051 w 572812"/>
                <a:gd name="connsiteY0" fmla="*/ 0 h 295275"/>
                <a:gd name="connsiteX1" fmla="*/ 2119 w 572812"/>
                <a:gd name="connsiteY1" fmla="*/ 0 h 295275"/>
                <a:gd name="connsiteX2" fmla="*/ 794 w 572812"/>
                <a:gd name="connsiteY2" fmla="*/ 295274 h 295275"/>
                <a:gd name="connsiteX3" fmla="*/ 572812 w 572812"/>
                <a:gd name="connsiteY3" fmla="*/ 295275 h 295275"/>
                <a:gd name="connsiteX0" fmla="*/ 136100 w 573861"/>
                <a:gd name="connsiteY0" fmla="*/ 0 h 295275"/>
                <a:gd name="connsiteX1" fmla="*/ 0 w 573861"/>
                <a:gd name="connsiteY1" fmla="*/ 0 h 295275"/>
                <a:gd name="connsiteX2" fmla="*/ 1843 w 573861"/>
                <a:gd name="connsiteY2" fmla="*/ 295274 h 295275"/>
                <a:gd name="connsiteX3" fmla="*/ 573861 w 573861"/>
                <a:gd name="connsiteY3" fmla="*/ 295275 h 295275"/>
                <a:gd name="connsiteX0" fmla="*/ 135051 w 572812"/>
                <a:gd name="connsiteY0" fmla="*/ 0 h 295275"/>
                <a:gd name="connsiteX1" fmla="*/ 1063 w 572812"/>
                <a:gd name="connsiteY1" fmla="*/ 0 h 295275"/>
                <a:gd name="connsiteX2" fmla="*/ 794 w 572812"/>
                <a:gd name="connsiteY2" fmla="*/ 295274 h 295275"/>
                <a:gd name="connsiteX3" fmla="*/ 572812 w 572812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812" h="295275">
                  <a:moveTo>
                    <a:pt x="135051" y="0"/>
                  </a:moveTo>
                  <a:lnTo>
                    <a:pt x="1063" y="0"/>
                  </a:lnTo>
                  <a:cubicBezTo>
                    <a:pt x="1857" y="100012"/>
                    <a:pt x="0" y="195262"/>
                    <a:pt x="794" y="295274"/>
                  </a:cubicBezTo>
                  <a:lnTo>
                    <a:pt x="572812" y="29527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4753951" y="3271628"/>
              <a:ext cx="174643" cy="801866"/>
            </a:xfrm>
            <a:custGeom>
              <a:avLst/>
              <a:gdLst>
                <a:gd name="connsiteX0" fmla="*/ 569119 w 569119"/>
                <a:gd name="connsiteY0" fmla="*/ 0 h 300037"/>
                <a:gd name="connsiteX1" fmla="*/ 0 w 569119"/>
                <a:gd name="connsiteY1" fmla="*/ 0 h 300037"/>
                <a:gd name="connsiteX2" fmla="*/ 2381 w 569119"/>
                <a:gd name="connsiteY2" fmla="*/ 300037 h 300037"/>
                <a:gd name="connsiteX3" fmla="*/ 564356 w 569119"/>
                <a:gd name="connsiteY3" fmla="*/ 300037 h 300037"/>
                <a:gd name="connsiteX0" fmla="*/ 577057 w 577057"/>
                <a:gd name="connsiteY0" fmla="*/ 0 h 300037"/>
                <a:gd name="connsiteX1" fmla="*/ 7938 w 577057"/>
                <a:gd name="connsiteY1" fmla="*/ 0 h 300037"/>
                <a:gd name="connsiteX2" fmla="*/ 794 w 577057"/>
                <a:gd name="connsiteY2" fmla="*/ 300037 h 300037"/>
                <a:gd name="connsiteX3" fmla="*/ 572294 w 577057"/>
                <a:gd name="connsiteY3" fmla="*/ 300037 h 300037"/>
                <a:gd name="connsiteX0" fmla="*/ 572294 w 572294"/>
                <a:gd name="connsiteY0" fmla="*/ 0 h 300037"/>
                <a:gd name="connsiteX1" fmla="*/ 3175 w 572294"/>
                <a:gd name="connsiteY1" fmla="*/ 0 h 300037"/>
                <a:gd name="connsiteX2" fmla="*/ 794 w 572294"/>
                <a:gd name="connsiteY2" fmla="*/ 295274 h 300037"/>
                <a:gd name="connsiteX3" fmla="*/ 567531 w 572294"/>
                <a:gd name="connsiteY3" fmla="*/ 300037 h 300037"/>
                <a:gd name="connsiteX0" fmla="*/ 572293 w 572293"/>
                <a:gd name="connsiteY0" fmla="*/ 0 h 300066"/>
                <a:gd name="connsiteX1" fmla="*/ 3174 w 572293"/>
                <a:gd name="connsiteY1" fmla="*/ 0 h 300066"/>
                <a:gd name="connsiteX2" fmla="*/ 794 w 572293"/>
                <a:gd name="connsiteY2" fmla="*/ 300066 h 300066"/>
                <a:gd name="connsiteX3" fmla="*/ 567530 w 572293"/>
                <a:gd name="connsiteY3" fmla="*/ 300037 h 300066"/>
                <a:gd name="connsiteX0" fmla="*/ 141113 w 567530"/>
                <a:gd name="connsiteY0" fmla="*/ 0 h 303633"/>
                <a:gd name="connsiteX1" fmla="*/ 3174 w 567530"/>
                <a:gd name="connsiteY1" fmla="*/ 3567 h 303633"/>
                <a:gd name="connsiteX2" fmla="*/ 794 w 567530"/>
                <a:gd name="connsiteY2" fmla="*/ 303633 h 303633"/>
                <a:gd name="connsiteX3" fmla="*/ 567530 w 567530"/>
                <a:gd name="connsiteY3" fmla="*/ 303604 h 303633"/>
                <a:gd name="connsiteX0" fmla="*/ 146787 w 567530"/>
                <a:gd name="connsiteY0" fmla="*/ 0 h 300066"/>
                <a:gd name="connsiteX1" fmla="*/ 3174 w 567530"/>
                <a:gd name="connsiteY1" fmla="*/ 0 h 300066"/>
                <a:gd name="connsiteX2" fmla="*/ 794 w 567530"/>
                <a:gd name="connsiteY2" fmla="*/ 300066 h 300066"/>
                <a:gd name="connsiteX3" fmla="*/ 567530 w 567530"/>
                <a:gd name="connsiteY3" fmla="*/ 300037 h 30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530" h="300066">
                  <a:moveTo>
                    <a:pt x="146787" y="0"/>
                  </a:moveTo>
                  <a:lnTo>
                    <a:pt x="3174" y="0"/>
                  </a:lnTo>
                  <a:cubicBezTo>
                    <a:pt x="3968" y="100012"/>
                    <a:pt x="0" y="200054"/>
                    <a:pt x="794" y="300066"/>
                  </a:cubicBezTo>
                  <a:lnTo>
                    <a:pt x="567530" y="300037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4927007" y="3890892"/>
              <a:ext cx="833523" cy="300104"/>
            </a:xfrm>
            <a:custGeom>
              <a:avLst/>
              <a:gdLst>
                <a:gd name="connsiteX0" fmla="*/ 569119 w 569119"/>
                <a:gd name="connsiteY0" fmla="*/ 0 h 300037"/>
                <a:gd name="connsiteX1" fmla="*/ 0 w 569119"/>
                <a:gd name="connsiteY1" fmla="*/ 0 h 300037"/>
                <a:gd name="connsiteX2" fmla="*/ 2381 w 569119"/>
                <a:gd name="connsiteY2" fmla="*/ 300037 h 300037"/>
                <a:gd name="connsiteX3" fmla="*/ 564356 w 569119"/>
                <a:gd name="connsiteY3" fmla="*/ 300037 h 300037"/>
                <a:gd name="connsiteX0" fmla="*/ 577057 w 577057"/>
                <a:gd name="connsiteY0" fmla="*/ 0 h 300037"/>
                <a:gd name="connsiteX1" fmla="*/ 7938 w 577057"/>
                <a:gd name="connsiteY1" fmla="*/ 0 h 300037"/>
                <a:gd name="connsiteX2" fmla="*/ 794 w 577057"/>
                <a:gd name="connsiteY2" fmla="*/ 300037 h 300037"/>
                <a:gd name="connsiteX3" fmla="*/ 572294 w 577057"/>
                <a:gd name="connsiteY3" fmla="*/ 300037 h 300037"/>
                <a:gd name="connsiteX0" fmla="*/ 572294 w 572294"/>
                <a:gd name="connsiteY0" fmla="*/ 0 h 300037"/>
                <a:gd name="connsiteX1" fmla="*/ 3175 w 572294"/>
                <a:gd name="connsiteY1" fmla="*/ 0 h 300037"/>
                <a:gd name="connsiteX2" fmla="*/ 794 w 572294"/>
                <a:gd name="connsiteY2" fmla="*/ 295274 h 300037"/>
                <a:gd name="connsiteX3" fmla="*/ 567531 w 572294"/>
                <a:gd name="connsiteY3" fmla="*/ 300037 h 300037"/>
                <a:gd name="connsiteX0" fmla="*/ 572294 w 572294"/>
                <a:gd name="connsiteY0" fmla="*/ 0 h 300037"/>
                <a:gd name="connsiteX1" fmla="*/ 775 w 572294"/>
                <a:gd name="connsiteY1" fmla="*/ 0 h 300037"/>
                <a:gd name="connsiteX2" fmla="*/ 794 w 572294"/>
                <a:gd name="connsiteY2" fmla="*/ 295274 h 300037"/>
                <a:gd name="connsiteX3" fmla="*/ 567531 w 572294"/>
                <a:gd name="connsiteY3" fmla="*/ 300037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294" h="300037">
                  <a:moveTo>
                    <a:pt x="572294" y="0"/>
                  </a:moveTo>
                  <a:lnTo>
                    <a:pt x="775" y="0"/>
                  </a:lnTo>
                  <a:cubicBezTo>
                    <a:pt x="1569" y="100012"/>
                    <a:pt x="0" y="195262"/>
                    <a:pt x="794" y="295274"/>
                  </a:cubicBezTo>
                  <a:lnTo>
                    <a:pt x="567531" y="300037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6945" name="Rectangle 136"/>
            <p:cNvSpPr>
              <a:spLocks noChangeArrowheads="1"/>
            </p:cNvSpPr>
            <p:nvPr/>
          </p:nvSpPr>
          <p:spPr bwMode="auto">
            <a:xfrm>
              <a:off x="4191918" y="2648041"/>
              <a:ext cx="3654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July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6946" name="TextBox 394"/>
            <p:cNvSpPr txBox="1">
              <a:spLocks noChangeArrowheads="1"/>
            </p:cNvSpPr>
            <p:nvPr/>
          </p:nvSpPr>
          <p:spPr bwMode="auto">
            <a:xfrm>
              <a:off x="7091082" y="2115670"/>
              <a:ext cx="15953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J1    J2    J3    J4</a:t>
              </a:r>
            </a:p>
          </p:txBody>
        </p:sp>
        <p:sp>
          <p:nvSpPr>
            <p:cNvPr id="36947" name="Rectangle 401"/>
            <p:cNvSpPr>
              <a:spLocks noChangeArrowheads="1"/>
            </p:cNvSpPr>
            <p:nvPr/>
          </p:nvSpPr>
          <p:spPr bwMode="auto">
            <a:xfrm>
              <a:off x="7008091" y="2455439"/>
              <a:ext cx="17588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   -       -       5.5   1.3</a:t>
              </a:r>
            </a:p>
          </p:txBody>
        </p:sp>
        <p:sp>
          <p:nvSpPr>
            <p:cNvPr id="36948" name="Rectangle 402"/>
            <p:cNvSpPr>
              <a:spLocks noChangeArrowheads="1"/>
            </p:cNvSpPr>
            <p:nvPr/>
          </p:nvSpPr>
          <p:spPr bwMode="auto">
            <a:xfrm>
              <a:off x="7008091" y="2778916"/>
              <a:ext cx="16081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   -       -       7.4    -</a:t>
              </a:r>
            </a:p>
          </p:txBody>
        </p:sp>
        <p:sp>
          <p:nvSpPr>
            <p:cNvPr id="36949" name="Rectangle 403"/>
            <p:cNvSpPr>
              <a:spLocks noChangeArrowheads="1"/>
            </p:cNvSpPr>
            <p:nvPr/>
          </p:nvSpPr>
          <p:spPr bwMode="auto">
            <a:xfrm>
              <a:off x="7008091" y="3102392"/>
              <a:ext cx="180530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   -       -      7.6    1.1</a:t>
              </a:r>
            </a:p>
          </p:txBody>
        </p:sp>
        <p:sp>
          <p:nvSpPr>
            <p:cNvPr id="36950" name="Rectangle 404"/>
            <p:cNvSpPr>
              <a:spLocks noChangeArrowheads="1"/>
            </p:cNvSpPr>
            <p:nvPr/>
          </p:nvSpPr>
          <p:spPr bwMode="auto">
            <a:xfrm>
              <a:off x="7008091" y="3425868"/>
              <a:ext cx="18277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3.9      -     10.3   0.7</a:t>
              </a:r>
            </a:p>
          </p:txBody>
        </p:sp>
        <p:sp>
          <p:nvSpPr>
            <p:cNvPr id="36951" name="Rectangle 405"/>
            <p:cNvSpPr>
              <a:spLocks noChangeArrowheads="1"/>
            </p:cNvSpPr>
            <p:nvPr/>
          </p:nvSpPr>
          <p:spPr bwMode="auto">
            <a:xfrm>
              <a:off x="7008091" y="3749345"/>
              <a:ext cx="18036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7.7   10.4  25.8  1.4</a:t>
              </a:r>
            </a:p>
          </p:txBody>
        </p:sp>
        <p:sp>
          <p:nvSpPr>
            <p:cNvPr id="36952" name="Rectangle 406"/>
            <p:cNvSpPr>
              <a:spLocks noChangeArrowheads="1"/>
            </p:cNvSpPr>
            <p:nvPr/>
          </p:nvSpPr>
          <p:spPr bwMode="auto">
            <a:xfrm>
              <a:off x="7008091" y="4072822"/>
              <a:ext cx="16081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   -     6.5      -       -</a:t>
              </a:r>
            </a:p>
          </p:txBody>
        </p:sp>
      </p:grpSp>
      <p:grpSp>
        <p:nvGrpSpPr>
          <p:cNvPr id="36873" name="Group 412"/>
          <p:cNvGrpSpPr>
            <a:grpSpLocks/>
          </p:cNvGrpSpPr>
          <p:nvPr/>
        </p:nvGrpSpPr>
        <p:grpSpPr bwMode="auto">
          <a:xfrm>
            <a:off x="5222875" y="1876425"/>
            <a:ext cx="3436938" cy="1481138"/>
            <a:chOff x="328128" y="4391679"/>
            <a:chExt cx="3436348" cy="1480041"/>
          </a:xfrm>
        </p:grpSpPr>
        <p:grpSp>
          <p:nvGrpSpPr>
            <p:cNvPr id="36907" name="Group 392"/>
            <p:cNvGrpSpPr>
              <a:grpSpLocks/>
            </p:cNvGrpSpPr>
            <p:nvPr/>
          </p:nvGrpSpPr>
          <p:grpSpPr bwMode="auto">
            <a:xfrm>
              <a:off x="328128" y="4391679"/>
              <a:ext cx="2866410" cy="1480041"/>
              <a:chOff x="328128" y="4216867"/>
              <a:chExt cx="2866410" cy="1480041"/>
            </a:xfrm>
          </p:grpSpPr>
          <p:sp>
            <p:nvSpPr>
              <p:cNvPr id="36911" name="Rectangle 164"/>
              <p:cNvSpPr>
                <a:spLocks noChangeArrowheads="1"/>
              </p:cNvSpPr>
              <p:nvPr/>
            </p:nvSpPr>
            <p:spPr bwMode="auto">
              <a:xfrm>
                <a:off x="2115763" y="5114881"/>
                <a:ext cx="85895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i="1" u="sng">
                    <a:solidFill>
                      <a:srgbClr val="000000"/>
                    </a:solidFill>
                  </a:rPr>
                  <a:t>P minutus</a:t>
                </a:r>
                <a:endParaRPr lang="en-US" sz="1400" b="1" i="1" u="sng"/>
              </a:p>
            </p:txBody>
          </p:sp>
          <p:sp>
            <p:nvSpPr>
              <p:cNvPr id="36912" name="Rectangle 165"/>
              <p:cNvSpPr>
                <a:spLocks noChangeArrowheads="1"/>
              </p:cNvSpPr>
              <p:nvPr/>
            </p:nvSpPr>
            <p:spPr bwMode="auto">
              <a:xfrm>
                <a:off x="2120527" y="4821337"/>
                <a:ext cx="75956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i="1">
                    <a:solidFill>
                      <a:srgbClr val="000000"/>
                    </a:solidFill>
                  </a:rPr>
                  <a:t>A minuta</a:t>
                </a:r>
                <a:endParaRPr lang="en-US" sz="1400" b="1" i="1"/>
              </a:p>
            </p:txBody>
          </p:sp>
          <p:sp>
            <p:nvSpPr>
              <p:cNvPr id="36913" name="Rectangle 167"/>
              <p:cNvSpPr>
                <a:spLocks noChangeArrowheads="1"/>
              </p:cNvSpPr>
              <p:nvPr/>
            </p:nvSpPr>
            <p:spPr bwMode="auto">
              <a:xfrm>
                <a:off x="2120526" y="4549589"/>
                <a:ext cx="107401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i="1">
                    <a:solidFill>
                      <a:srgbClr val="000000"/>
                    </a:solidFill>
                  </a:rPr>
                  <a:t>S rostellatus</a:t>
                </a:r>
                <a:endParaRPr lang="en-US" sz="1400" b="1" i="1"/>
              </a:p>
            </p:txBody>
          </p:sp>
          <p:sp>
            <p:nvSpPr>
              <p:cNvPr id="355" name="Freeform 354"/>
              <p:cNvSpPr/>
              <p:nvPr/>
            </p:nvSpPr>
            <p:spPr>
              <a:xfrm>
                <a:off x="1145551" y="4648347"/>
                <a:ext cx="899958" cy="296643"/>
              </a:xfrm>
              <a:custGeom>
                <a:avLst/>
                <a:gdLst>
                  <a:gd name="connsiteX0" fmla="*/ 569119 w 569119"/>
                  <a:gd name="connsiteY0" fmla="*/ 0 h 300037"/>
                  <a:gd name="connsiteX1" fmla="*/ 0 w 569119"/>
                  <a:gd name="connsiteY1" fmla="*/ 0 h 300037"/>
                  <a:gd name="connsiteX2" fmla="*/ 2381 w 569119"/>
                  <a:gd name="connsiteY2" fmla="*/ 300037 h 300037"/>
                  <a:gd name="connsiteX3" fmla="*/ 564356 w 569119"/>
                  <a:gd name="connsiteY3" fmla="*/ 300037 h 300037"/>
                  <a:gd name="connsiteX0" fmla="*/ 577057 w 577057"/>
                  <a:gd name="connsiteY0" fmla="*/ 0 h 300037"/>
                  <a:gd name="connsiteX1" fmla="*/ 7938 w 577057"/>
                  <a:gd name="connsiteY1" fmla="*/ 0 h 300037"/>
                  <a:gd name="connsiteX2" fmla="*/ 794 w 577057"/>
                  <a:gd name="connsiteY2" fmla="*/ 300037 h 300037"/>
                  <a:gd name="connsiteX3" fmla="*/ 572294 w 577057"/>
                  <a:gd name="connsiteY3" fmla="*/ 300037 h 300037"/>
                  <a:gd name="connsiteX0" fmla="*/ 572294 w 572294"/>
                  <a:gd name="connsiteY0" fmla="*/ 0 h 300037"/>
                  <a:gd name="connsiteX1" fmla="*/ 3175 w 572294"/>
                  <a:gd name="connsiteY1" fmla="*/ 0 h 300037"/>
                  <a:gd name="connsiteX2" fmla="*/ 794 w 572294"/>
                  <a:gd name="connsiteY2" fmla="*/ 295274 h 300037"/>
                  <a:gd name="connsiteX3" fmla="*/ 567531 w 572294"/>
                  <a:gd name="connsiteY3" fmla="*/ 300037 h 300037"/>
                  <a:gd name="connsiteX0" fmla="*/ 572599 w 572599"/>
                  <a:gd name="connsiteY0" fmla="*/ 4763 h 304800"/>
                  <a:gd name="connsiteX1" fmla="*/ 0 w 572599"/>
                  <a:gd name="connsiteY1" fmla="*/ 0 h 304800"/>
                  <a:gd name="connsiteX2" fmla="*/ 1099 w 572599"/>
                  <a:gd name="connsiteY2" fmla="*/ 300037 h 304800"/>
                  <a:gd name="connsiteX3" fmla="*/ 567836 w 572599"/>
                  <a:gd name="connsiteY3" fmla="*/ 304800 h 304800"/>
                  <a:gd name="connsiteX0" fmla="*/ 572599 w 572599"/>
                  <a:gd name="connsiteY0" fmla="*/ 4763 h 300038"/>
                  <a:gd name="connsiteX1" fmla="*/ 0 w 572599"/>
                  <a:gd name="connsiteY1" fmla="*/ 0 h 300038"/>
                  <a:gd name="connsiteX2" fmla="*/ 1099 w 572599"/>
                  <a:gd name="connsiteY2" fmla="*/ 300037 h 300038"/>
                  <a:gd name="connsiteX3" fmla="*/ 571373 w 572599"/>
                  <a:gd name="connsiteY3" fmla="*/ 300038 h 300038"/>
                  <a:gd name="connsiteX0" fmla="*/ 574063 w 574063"/>
                  <a:gd name="connsiteY0" fmla="*/ 4763 h 304800"/>
                  <a:gd name="connsiteX1" fmla="*/ 1464 w 574063"/>
                  <a:gd name="connsiteY1" fmla="*/ 0 h 304800"/>
                  <a:gd name="connsiteX2" fmla="*/ 794 w 574063"/>
                  <a:gd name="connsiteY2" fmla="*/ 304800 h 304800"/>
                  <a:gd name="connsiteX3" fmla="*/ 572837 w 574063"/>
                  <a:gd name="connsiteY3" fmla="*/ 300038 h 304800"/>
                  <a:gd name="connsiteX0" fmla="*/ 573269 w 573269"/>
                  <a:gd name="connsiteY0" fmla="*/ 4763 h 304800"/>
                  <a:gd name="connsiteX1" fmla="*/ 670 w 573269"/>
                  <a:gd name="connsiteY1" fmla="*/ 0 h 304800"/>
                  <a:gd name="connsiteX2" fmla="*/ 0 w 573269"/>
                  <a:gd name="connsiteY2" fmla="*/ 304800 h 304800"/>
                  <a:gd name="connsiteX3" fmla="*/ 572043 w 573269"/>
                  <a:gd name="connsiteY3" fmla="*/ 300038 h 304800"/>
                  <a:gd name="connsiteX0" fmla="*/ 572822 w 572822"/>
                  <a:gd name="connsiteY0" fmla="*/ 4763 h 304800"/>
                  <a:gd name="connsiteX1" fmla="*/ 223 w 572822"/>
                  <a:gd name="connsiteY1" fmla="*/ 0 h 304800"/>
                  <a:gd name="connsiteX2" fmla="*/ 439 w 572822"/>
                  <a:gd name="connsiteY2" fmla="*/ 304800 h 304800"/>
                  <a:gd name="connsiteX3" fmla="*/ 571596 w 572822"/>
                  <a:gd name="connsiteY3" fmla="*/ 300038 h 304800"/>
                  <a:gd name="connsiteX0" fmla="*/ 572599 w 572599"/>
                  <a:gd name="connsiteY0" fmla="*/ 4763 h 304800"/>
                  <a:gd name="connsiteX1" fmla="*/ 0 w 572599"/>
                  <a:gd name="connsiteY1" fmla="*/ 0 h 304800"/>
                  <a:gd name="connsiteX2" fmla="*/ 216 w 572599"/>
                  <a:gd name="connsiteY2" fmla="*/ 304800 h 304800"/>
                  <a:gd name="connsiteX3" fmla="*/ 571373 w 572599"/>
                  <a:gd name="connsiteY3" fmla="*/ 30003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599" h="304800">
                    <a:moveTo>
                      <a:pt x="572599" y="4763"/>
                    </a:moveTo>
                    <a:lnTo>
                      <a:pt x="0" y="0"/>
                    </a:lnTo>
                    <a:lnTo>
                      <a:pt x="216" y="304800"/>
                    </a:lnTo>
                    <a:lnTo>
                      <a:pt x="571373" y="300038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6" name="Freeform 355"/>
              <p:cNvSpPr/>
              <p:nvPr/>
            </p:nvSpPr>
            <p:spPr>
              <a:xfrm>
                <a:off x="990002" y="4802221"/>
                <a:ext cx="1052331" cy="448929"/>
              </a:xfrm>
              <a:custGeom>
                <a:avLst/>
                <a:gdLst>
                  <a:gd name="connsiteX0" fmla="*/ 569119 w 569119"/>
                  <a:gd name="connsiteY0" fmla="*/ 0 h 300037"/>
                  <a:gd name="connsiteX1" fmla="*/ 0 w 569119"/>
                  <a:gd name="connsiteY1" fmla="*/ 0 h 300037"/>
                  <a:gd name="connsiteX2" fmla="*/ 2381 w 569119"/>
                  <a:gd name="connsiteY2" fmla="*/ 300037 h 300037"/>
                  <a:gd name="connsiteX3" fmla="*/ 564356 w 569119"/>
                  <a:gd name="connsiteY3" fmla="*/ 300037 h 300037"/>
                  <a:gd name="connsiteX0" fmla="*/ 577057 w 577057"/>
                  <a:gd name="connsiteY0" fmla="*/ 0 h 300037"/>
                  <a:gd name="connsiteX1" fmla="*/ 7938 w 577057"/>
                  <a:gd name="connsiteY1" fmla="*/ 0 h 300037"/>
                  <a:gd name="connsiteX2" fmla="*/ 794 w 577057"/>
                  <a:gd name="connsiteY2" fmla="*/ 300037 h 300037"/>
                  <a:gd name="connsiteX3" fmla="*/ 572294 w 577057"/>
                  <a:gd name="connsiteY3" fmla="*/ 300037 h 300037"/>
                  <a:gd name="connsiteX0" fmla="*/ 572294 w 572294"/>
                  <a:gd name="connsiteY0" fmla="*/ 0 h 300037"/>
                  <a:gd name="connsiteX1" fmla="*/ 3175 w 572294"/>
                  <a:gd name="connsiteY1" fmla="*/ 0 h 300037"/>
                  <a:gd name="connsiteX2" fmla="*/ 794 w 572294"/>
                  <a:gd name="connsiteY2" fmla="*/ 295274 h 300037"/>
                  <a:gd name="connsiteX3" fmla="*/ 567531 w 572294"/>
                  <a:gd name="connsiteY3" fmla="*/ 300037 h 300037"/>
                  <a:gd name="connsiteX0" fmla="*/ 572599 w 572599"/>
                  <a:gd name="connsiteY0" fmla="*/ 4763 h 304800"/>
                  <a:gd name="connsiteX1" fmla="*/ 0 w 572599"/>
                  <a:gd name="connsiteY1" fmla="*/ 0 h 304800"/>
                  <a:gd name="connsiteX2" fmla="*/ 1099 w 572599"/>
                  <a:gd name="connsiteY2" fmla="*/ 300037 h 304800"/>
                  <a:gd name="connsiteX3" fmla="*/ 567836 w 572599"/>
                  <a:gd name="connsiteY3" fmla="*/ 304800 h 304800"/>
                  <a:gd name="connsiteX0" fmla="*/ 572599 w 572599"/>
                  <a:gd name="connsiteY0" fmla="*/ 4763 h 300038"/>
                  <a:gd name="connsiteX1" fmla="*/ 0 w 572599"/>
                  <a:gd name="connsiteY1" fmla="*/ 0 h 300038"/>
                  <a:gd name="connsiteX2" fmla="*/ 1099 w 572599"/>
                  <a:gd name="connsiteY2" fmla="*/ 300037 h 300038"/>
                  <a:gd name="connsiteX3" fmla="*/ 571373 w 572599"/>
                  <a:gd name="connsiteY3" fmla="*/ 300038 h 300038"/>
                  <a:gd name="connsiteX0" fmla="*/ 574063 w 574063"/>
                  <a:gd name="connsiteY0" fmla="*/ 4763 h 304800"/>
                  <a:gd name="connsiteX1" fmla="*/ 1464 w 574063"/>
                  <a:gd name="connsiteY1" fmla="*/ 0 h 304800"/>
                  <a:gd name="connsiteX2" fmla="*/ 794 w 574063"/>
                  <a:gd name="connsiteY2" fmla="*/ 304800 h 304800"/>
                  <a:gd name="connsiteX3" fmla="*/ 572837 w 574063"/>
                  <a:gd name="connsiteY3" fmla="*/ 300038 h 304800"/>
                  <a:gd name="connsiteX0" fmla="*/ 573269 w 573269"/>
                  <a:gd name="connsiteY0" fmla="*/ 4763 h 304800"/>
                  <a:gd name="connsiteX1" fmla="*/ 670 w 573269"/>
                  <a:gd name="connsiteY1" fmla="*/ 0 h 304800"/>
                  <a:gd name="connsiteX2" fmla="*/ 0 w 573269"/>
                  <a:gd name="connsiteY2" fmla="*/ 304800 h 304800"/>
                  <a:gd name="connsiteX3" fmla="*/ 572043 w 573269"/>
                  <a:gd name="connsiteY3" fmla="*/ 300038 h 304800"/>
                  <a:gd name="connsiteX0" fmla="*/ 572822 w 572822"/>
                  <a:gd name="connsiteY0" fmla="*/ 4763 h 304800"/>
                  <a:gd name="connsiteX1" fmla="*/ 223 w 572822"/>
                  <a:gd name="connsiteY1" fmla="*/ 0 h 304800"/>
                  <a:gd name="connsiteX2" fmla="*/ 439 w 572822"/>
                  <a:gd name="connsiteY2" fmla="*/ 304800 h 304800"/>
                  <a:gd name="connsiteX3" fmla="*/ 571596 w 572822"/>
                  <a:gd name="connsiteY3" fmla="*/ 300038 h 304800"/>
                  <a:gd name="connsiteX0" fmla="*/ 572599 w 572599"/>
                  <a:gd name="connsiteY0" fmla="*/ 4763 h 304800"/>
                  <a:gd name="connsiteX1" fmla="*/ 0 w 572599"/>
                  <a:gd name="connsiteY1" fmla="*/ 0 h 304800"/>
                  <a:gd name="connsiteX2" fmla="*/ 216 w 572599"/>
                  <a:gd name="connsiteY2" fmla="*/ 304800 h 304800"/>
                  <a:gd name="connsiteX3" fmla="*/ 571373 w 572599"/>
                  <a:gd name="connsiteY3" fmla="*/ 300038 h 304800"/>
                  <a:gd name="connsiteX0" fmla="*/ 83252 w 571373"/>
                  <a:gd name="connsiteY0" fmla="*/ 0 h 309777"/>
                  <a:gd name="connsiteX1" fmla="*/ 0 w 571373"/>
                  <a:gd name="connsiteY1" fmla="*/ 4977 h 309777"/>
                  <a:gd name="connsiteX2" fmla="*/ 216 w 571373"/>
                  <a:gd name="connsiteY2" fmla="*/ 309777 h 309777"/>
                  <a:gd name="connsiteX3" fmla="*/ 571373 w 571373"/>
                  <a:gd name="connsiteY3" fmla="*/ 305015 h 309777"/>
                  <a:gd name="connsiteX0" fmla="*/ 84762 w 571373"/>
                  <a:gd name="connsiteY0" fmla="*/ 1545 h 304800"/>
                  <a:gd name="connsiteX1" fmla="*/ 0 w 571373"/>
                  <a:gd name="connsiteY1" fmla="*/ 0 h 304800"/>
                  <a:gd name="connsiteX2" fmla="*/ 216 w 571373"/>
                  <a:gd name="connsiteY2" fmla="*/ 304800 h 304800"/>
                  <a:gd name="connsiteX3" fmla="*/ 571373 w 571373"/>
                  <a:gd name="connsiteY3" fmla="*/ 300038 h 304800"/>
                  <a:gd name="connsiteX0" fmla="*/ 84762 w 571373"/>
                  <a:gd name="connsiteY0" fmla="*/ 3261 h 306516"/>
                  <a:gd name="connsiteX1" fmla="*/ 84007 w 571373"/>
                  <a:gd name="connsiteY1" fmla="*/ 0 h 306516"/>
                  <a:gd name="connsiteX2" fmla="*/ 0 w 571373"/>
                  <a:gd name="connsiteY2" fmla="*/ 1716 h 306516"/>
                  <a:gd name="connsiteX3" fmla="*/ 216 w 571373"/>
                  <a:gd name="connsiteY3" fmla="*/ 306516 h 306516"/>
                  <a:gd name="connsiteX4" fmla="*/ 571373 w 571373"/>
                  <a:gd name="connsiteY4" fmla="*/ 301754 h 30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373" h="306516">
                    <a:moveTo>
                      <a:pt x="84762" y="3261"/>
                    </a:moveTo>
                    <a:cubicBezTo>
                      <a:pt x="84510" y="1087"/>
                      <a:pt x="84259" y="2174"/>
                      <a:pt x="84007" y="0"/>
                    </a:cubicBezTo>
                    <a:lnTo>
                      <a:pt x="0" y="1716"/>
                    </a:lnTo>
                    <a:lnTo>
                      <a:pt x="216" y="306516"/>
                    </a:lnTo>
                    <a:lnTo>
                      <a:pt x="571373" y="301754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916" name="Rectangle 136"/>
              <p:cNvSpPr>
                <a:spLocks noChangeArrowheads="1"/>
              </p:cNvSpPr>
              <p:nvPr/>
            </p:nvSpPr>
            <p:spPr bwMode="auto">
              <a:xfrm>
                <a:off x="328128" y="4216867"/>
                <a:ext cx="77361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October</a:t>
                </a:r>
                <a:endParaRPr lang="en-US">
                  <a:cs typeface="Arial" pitchFamily="34" charset="0"/>
                </a:endParaRPr>
              </a:p>
            </p:txBody>
          </p:sp>
          <p:grpSp>
            <p:nvGrpSpPr>
              <p:cNvPr id="36917" name="Group 82"/>
              <p:cNvGrpSpPr>
                <a:grpSpLocks/>
              </p:cNvGrpSpPr>
              <p:nvPr/>
            </p:nvGrpSpPr>
            <p:grpSpPr bwMode="auto">
              <a:xfrm>
                <a:off x="642098" y="5325047"/>
                <a:ext cx="1537556" cy="371861"/>
                <a:chOff x="2076451" y="5105401"/>
                <a:chExt cx="1537556" cy="371861"/>
              </a:xfrm>
            </p:grpSpPr>
            <p:sp>
              <p:nvSpPr>
                <p:cNvPr id="36918" name="Line 25"/>
                <p:cNvSpPr>
                  <a:spLocks noChangeShapeType="1"/>
                </p:cNvSpPr>
                <p:nvPr/>
              </p:nvSpPr>
              <p:spPr bwMode="auto">
                <a:xfrm>
                  <a:off x="2088189" y="5151438"/>
                  <a:ext cx="1370433" cy="15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19" name="Line 26"/>
                <p:cNvSpPr>
                  <a:spLocks noChangeShapeType="1"/>
                </p:cNvSpPr>
                <p:nvPr/>
              </p:nvSpPr>
              <p:spPr bwMode="auto">
                <a:xfrm>
                  <a:off x="2088189" y="5105401"/>
                  <a:ext cx="587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20" name="Line 27"/>
                <p:cNvSpPr>
                  <a:spLocks noChangeShapeType="1"/>
                </p:cNvSpPr>
                <p:nvPr/>
              </p:nvSpPr>
              <p:spPr bwMode="auto">
                <a:xfrm>
                  <a:off x="2362276" y="5105401"/>
                  <a:ext cx="587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21" name="Line 28"/>
                <p:cNvSpPr>
                  <a:spLocks noChangeShapeType="1"/>
                </p:cNvSpPr>
                <p:nvPr/>
              </p:nvSpPr>
              <p:spPr bwMode="auto">
                <a:xfrm>
                  <a:off x="2636362" y="5105401"/>
                  <a:ext cx="587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22" name="Line 29"/>
                <p:cNvSpPr>
                  <a:spLocks noChangeShapeType="1"/>
                </p:cNvSpPr>
                <p:nvPr/>
              </p:nvSpPr>
              <p:spPr bwMode="auto">
                <a:xfrm>
                  <a:off x="2910449" y="5105401"/>
                  <a:ext cx="587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23" name="Line 30"/>
                <p:cNvSpPr>
                  <a:spLocks noChangeShapeType="1"/>
                </p:cNvSpPr>
                <p:nvPr/>
              </p:nvSpPr>
              <p:spPr bwMode="auto">
                <a:xfrm>
                  <a:off x="3184535" y="5105401"/>
                  <a:ext cx="587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24" name="Line 31"/>
                <p:cNvSpPr>
                  <a:spLocks noChangeShapeType="1"/>
                </p:cNvSpPr>
                <p:nvPr/>
              </p:nvSpPr>
              <p:spPr bwMode="auto">
                <a:xfrm>
                  <a:off x="3458622" y="5105401"/>
                  <a:ext cx="587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25" name="Rectangle 32"/>
                <p:cNvSpPr>
                  <a:spLocks noChangeArrowheads="1"/>
                </p:cNvSpPr>
                <p:nvPr/>
              </p:nvSpPr>
              <p:spPr bwMode="auto">
                <a:xfrm>
                  <a:off x="3421647" y="5205413"/>
                  <a:ext cx="192360" cy="138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100</a:t>
                  </a:r>
                  <a:endParaRPr lang="en-US"/>
                </a:p>
              </p:txBody>
            </p:sp>
            <p:sp>
              <p:nvSpPr>
                <p:cNvPr id="36926" name="Rectangle 33"/>
                <p:cNvSpPr>
                  <a:spLocks noChangeArrowheads="1"/>
                </p:cNvSpPr>
                <p:nvPr/>
              </p:nvSpPr>
              <p:spPr bwMode="auto">
                <a:xfrm>
                  <a:off x="3161059" y="5205413"/>
                  <a:ext cx="128240" cy="138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80</a:t>
                  </a:r>
                  <a:endParaRPr lang="en-US"/>
                </a:p>
              </p:txBody>
            </p:sp>
            <p:sp>
              <p:nvSpPr>
                <p:cNvPr id="36927" name="Rectangle 34"/>
                <p:cNvSpPr>
                  <a:spLocks noChangeArrowheads="1"/>
                </p:cNvSpPr>
                <p:nvPr/>
              </p:nvSpPr>
              <p:spPr bwMode="auto">
                <a:xfrm>
                  <a:off x="2886386" y="5205413"/>
                  <a:ext cx="128240" cy="138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60</a:t>
                  </a:r>
                  <a:endParaRPr lang="en-US"/>
                </a:p>
              </p:txBody>
            </p:sp>
            <p:sp>
              <p:nvSpPr>
                <p:cNvPr id="36928" name="Rectangle 35"/>
                <p:cNvSpPr>
                  <a:spLocks noChangeArrowheads="1"/>
                </p:cNvSpPr>
                <p:nvPr/>
              </p:nvSpPr>
              <p:spPr bwMode="auto">
                <a:xfrm>
                  <a:off x="2611712" y="5205413"/>
                  <a:ext cx="128240" cy="138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40</a:t>
                  </a:r>
                  <a:endParaRPr lang="en-US"/>
                </a:p>
              </p:txBody>
            </p:sp>
            <p:sp>
              <p:nvSpPr>
                <p:cNvPr id="36929" name="Rectangle 36"/>
                <p:cNvSpPr>
                  <a:spLocks noChangeArrowheads="1"/>
                </p:cNvSpPr>
                <p:nvPr/>
              </p:nvSpPr>
              <p:spPr bwMode="auto">
                <a:xfrm>
                  <a:off x="2337039" y="5205413"/>
                  <a:ext cx="128240" cy="138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20</a:t>
                  </a:r>
                  <a:endParaRPr lang="en-US"/>
                </a:p>
              </p:txBody>
            </p:sp>
            <p:sp>
              <p:nvSpPr>
                <p:cNvPr id="36930" name="Rectangle 37"/>
                <p:cNvSpPr>
                  <a:spLocks noChangeArrowheads="1"/>
                </p:cNvSpPr>
                <p:nvPr/>
              </p:nvSpPr>
              <p:spPr bwMode="auto">
                <a:xfrm>
                  <a:off x="2076451" y="5205413"/>
                  <a:ext cx="64120" cy="138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0</a:t>
                  </a:r>
                  <a:endParaRPr lang="en-US"/>
                </a:p>
              </p:txBody>
            </p:sp>
            <p:sp>
              <p:nvSpPr>
                <p:cNvPr id="36931" name="Rectangle 38"/>
                <p:cNvSpPr>
                  <a:spLocks noChangeArrowheads="1"/>
                </p:cNvSpPr>
                <p:nvPr/>
              </p:nvSpPr>
              <p:spPr bwMode="auto">
                <a:xfrm>
                  <a:off x="2682141" y="5338763"/>
                  <a:ext cx="468077" cy="138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Similarity</a:t>
                  </a:r>
                  <a:endParaRPr lang="en-US"/>
                </a:p>
              </p:txBody>
            </p:sp>
          </p:grpSp>
        </p:grpSp>
        <p:sp>
          <p:nvSpPr>
            <p:cNvPr id="36908" name="Rectangle 408"/>
            <p:cNvSpPr>
              <a:spLocks noChangeArrowheads="1"/>
            </p:cNvSpPr>
            <p:nvPr/>
          </p:nvSpPr>
          <p:spPr bwMode="auto">
            <a:xfrm>
              <a:off x="3320124" y="4678687"/>
              <a:ext cx="4443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0.5</a:t>
              </a:r>
            </a:p>
          </p:txBody>
        </p:sp>
        <p:sp>
          <p:nvSpPr>
            <p:cNvPr id="36909" name="Rectangle 409"/>
            <p:cNvSpPr>
              <a:spLocks noChangeArrowheads="1"/>
            </p:cNvSpPr>
            <p:nvPr/>
          </p:nvSpPr>
          <p:spPr bwMode="auto">
            <a:xfrm>
              <a:off x="3320124" y="4949869"/>
              <a:ext cx="4443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0.4</a:t>
              </a:r>
            </a:p>
          </p:txBody>
        </p:sp>
        <p:sp>
          <p:nvSpPr>
            <p:cNvPr id="36910" name="Rectangle 410"/>
            <p:cNvSpPr>
              <a:spLocks noChangeArrowheads="1"/>
            </p:cNvSpPr>
            <p:nvPr/>
          </p:nvSpPr>
          <p:spPr bwMode="auto">
            <a:xfrm>
              <a:off x="3320124" y="5221052"/>
              <a:ext cx="4443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2.8</a:t>
              </a:r>
            </a:p>
          </p:txBody>
        </p:sp>
      </p:grpSp>
      <p:grpSp>
        <p:nvGrpSpPr>
          <p:cNvPr id="36874" name="Group 414"/>
          <p:cNvGrpSpPr>
            <a:grpSpLocks/>
          </p:cNvGrpSpPr>
          <p:nvPr/>
        </p:nvGrpSpPr>
        <p:grpSpPr bwMode="auto">
          <a:xfrm>
            <a:off x="328613" y="1720850"/>
            <a:ext cx="8237537" cy="3286125"/>
            <a:chOff x="328128" y="1721223"/>
            <a:chExt cx="8237647" cy="3285526"/>
          </a:xfrm>
        </p:grpSpPr>
        <p:grpSp>
          <p:nvGrpSpPr>
            <p:cNvPr id="36875" name="Group 399"/>
            <p:cNvGrpSpPr>
              <a:grpSpLocks/>
            </p:cNvGrpSpPr>
            <p:nvPr/>
          </p:nvGrpSpPr>
          <p:grpSpPr bwMode="auto">
            <a:xfrm>
              <a:off x="328128" y="1721223"/>
              <a:ext cx="4783705" cy="1846567"/>
              <a:chOff x="328128" y="2097741"/>
              <a:chExt cx="4783705" cy="1846567"/>
            </a:xfrm>
          </p:grpSpPr>
          <p:grpSp>
            <p:nvGrpSpPr>
              <p:cNvPr id="36877" name="Group 391"/>
              <p:cNvGrpSpPr>
                <a:grpSpLocks/>
              </p:cNvGrpSpPr>
              <p:nvPr/>
            </p:nvGrpSpPr>
            <p:grpSpPr bwMode="auto">
              <a:xfrm>
                <a:off x="328128" y="2276008"/>
                <a:ext cx="2771787" cy="1668300"/>
                <a:chOff x="328128" y="2276008"/>
                <a:chExt cx="2771787" cy="1668300"/>
              </a:xfrm>
            </p:grpSpPr>
            <p:sp>
              <p:nvSpPr>
                <p:cNvPr id="36883" name="Rectangle 12"/>
                <p:cNvSpPr>
                  <a:spLocks noChangeArrowheads="1"/>
                </p:cNvSpPr>
                <p:nvPr/>
              </p:nvSpPr>
              <p:spPr bwMode="auto">
                <a:xfrm>
                  <a:off x="2115671" y="3395107"/>
                  <a:ext cx="984244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 i="1">
                      <a:solidFill>
                        <a:srgbClr val="000000"/>
                      </a:solidFill>
                    </a:rPr>
                    <a:t>C harengus</a:t>
                  </a:r>
                  <a:endParaRPr lang="en-US" sz="4000" b="1" i="1"/>
                </a:p>
              </p:txBody>
            </p:sp>
            <p:sp>
              <p:nvSpPr>
                <p:cNvPr id="36884" name="Rectangle 13"/>
                <p:cNvSpPr>
                  <a:spLocks noChangeArrowheads="1"/>
                </p:cNvSpPr>
                <p:nvPr/>
              </p:nvSpPr>
              <p:spPr bwMode="auto">
                <a:xfrm>
                  <a:off x="2115671" y="3090307"/>
                  <a:ext cx="831894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 i="1">
                      <a:solidFill>
                        <a:srgbClr val="000000"/>
                      </a:solidFill>
                    </a:rPr>
                    <a:t>L limanda</a:t>
                  </a:r>
                  <a:endParaRPr lang="en-US" sz="4000" b="1" i="1"/>
                </a:p>
              </p:txBody>
            </p:sp>
            <p:sp>
              <p:nvSpPr>
                <p:cNvPr id="36885" name="Rectangle 16"/>
                <p:cNvSpPr>
                  <a:spLocks noChangeArrowheads="1"/>
                </p:cNvSpPr>
                <p:nvPr/>
              </p:nvSpPr>
              <p:spPr bwMode="auto">
                <a:xfrm>
                  <a:off x="2115671" y="2773178"/>
                  <a:ext cx="759567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 i="1">
                      <a:solidFill>
                        <a:srgbClr val="000000"/>
                      </a:solidFill>
                    </a:rPr>
                    <a:t>A laterna</a:t>
                  </a:r>
                  <a:endParaRPr lang="en-US" sz="4000" b="1" i="1"/>
                </a:p>
              </p:txBody>
            </p:sp>
            <p:sp>
              <p:nvSpPr>
                <p:cNvPr id="36886" name="Rectangle 17"/>
                <p:cNvSpPr>
                  <a:spLocks noChangeArrowheads="1"/>
                </p:cNvSpPr>
                <p:nvPr/>
              </p:nvSpPr>
              <p:spPr bwMode="auto">
                <a:xfrm>
                  <a:off x="2115671" y="2468378"/>
                  <a:ext cx="679417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 i="1">
                      <a:solidFill>
                        <a:srgbClr val="000000"/>
                      </a:solidFill>
                    </a:rPr>
                    <a:t>P flesus</a:t>
                  </a:r>
                  <a:endParaRPr lang="en-US" sz="4000" b="1" i="1"/>
                </a:p>
              </p:txBody>
            </p:sp>
            <p:grpSp>
              <p:nvGrpSpPr>
                <p:cNvPr id="36887" name="Group 376"/>
                <p:cNvGrpSpPr>
                  <a:grpSpLocks/>
                </p:cNvGrpSpPr>
                <p:nvPr/>
              </p:nvGrpSpPr>
              <p:grpSpPr bwMode="auto">
                <a:xfrm>
                  <a:off x="637616" y="2574555"/>
                  <a:ext cx="1537556" cy="1369753"/>
                  <a:chOff x="637616" y="2856942"/>
                  <a:chExt cx="1537556" cy="1369753"/>
                </a:xfrm>
              </p:grpSpPr>
              <p:grpSp>
                <p:nvGrpSpPr>
                  <p:cNvPr id="36889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37616" y="3854834"/>
                    <a:ext cx="1537556" cy="371861"/>
                    <a:chOff x="2076451" y="5105401"/>
                    <a:chExt cx="1537556" cy="371861"/>
                  </a:xfrm>
                </p:grpSpPr>
                <p:sp>
                  <p:nvSpPr>
                    <p:cNvPr id="36893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88189" y="5151438"/>
                      <a:ext cx="1370433" cy="1588"/>
                    </a:xfrm>
                    <a:prstGeom prst="line">
                      <a:avLst/>
                    </a:prstGeom>
                    <a:noFill/>
                    <a:ln w="6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6894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88189" y="5105401"/>
                      <a:ext cx="587" cy="90488"/>
                    </a:xfrm>
                    <a:prstGeom prst="line">
                      <a:avLst/>
                    </a:prstGeom>
                    <a:noFill/>
                    <a:ln w="6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6895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2276" y="5105401"/>
                      <a:ext cx="587" cy="90488"/>
                    </a:xfrm>
                    <a:prstGeom prst="line">
                      <a:avLst/>
                    </a:prstGeom>
                    <a:noFill/>
                    <a:ln w="6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6896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36362" y="5105401"/>
                      <a:ext cx="587" cy="90488"/>
                    </a:xfrm>
                    <a:prstGeom prst="line">
                      <a:avLst/>
                    </a:prstGeom>
                    <a:noFill/>
                    <a:ln w="6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6897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0449" y="5105401"/>
                      <a:ext cx="587" cy="90488"/>
                    </a:xfrm>
                    <a:prstGeom prst="line">
                      <a:avLst/>
                    </a:prstGeom>
                    <a:noFill/>
                    <a:ln w="6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689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84535" y="5105401"/>
                      <a:ext cx="587" cy="90488"/>
                    </a:xfrm>
                    <a:prstGeom prst="line">
                      <a:avLst/>
                    </a:prstGeom>
                    <a:noFill/>
                    <a:ln w="6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6899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8622" y="5105401"/>
                      <a:ext cx="587" cy="90488"/>
                    </a:xfrm>
                    <a:prstGeom prst="line">
                      <a:avLst/>
                    </a:prstGeom>
                    <a:noFill/>
                    <a:ln w="6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6900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1647" y="5205413"/>
                      <a:ext cx="192360" cy="1384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100</a:t>
                      </a:r>
                      <a:endParaRPr lang="en-US"/>
                    </a:p>
                  </p:txBody>
                </p:sp>
                <p:sp>
                  <p:nvSpPr>
                    <p:cNvPr id="36901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1059" y="5205413"/>
                      <a:ext cx="128240" cy="1384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80</a:t>
                      </a:r>
                      <a:endParaRPr lang="en-US"/>
                    </a:p>
                  </p:txBody>
                </p:sp>
                <p:sp>
                  <p:nvSpPr>
                    <p:cNvPr id="36902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6386" y="5205413"/>
                      <a:ext cx="128240" cy="1384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en-US"/>
                    </a:p>
                  </p:txBody>
                </p:sp>
                <p:sp>
                  <p:nvSpPr>
                    <p:cNvPr id="36903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1712" y="5205413"/>
                      <a:ext cx="128240" cy="1384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en-US"/>
                    </a:p>
                  </p:txBody>
                </p:sp>
                <p:sp>
                  <p:nvSpPr>
                    <p:cNvPr id="36904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7039" y="5205413"/>
                      <a:ext cx="128240" cy="1384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/>
                    </a:p>
                  </p:txBody>
                </p:sp>
                <p:sp>
                  <p:nvSpPr>
                    <p:cNvPr id="36905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76451" y="5205413"/>
                      <a:ext cx="64120" cy="1384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/>
                    </a:p>
                  </p:txBody>
                </p:sp>
                <p:sp>
                  <p:nvSpPr>
                    <p:cNvPr id="36906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2141" y="5338763"/>
                      <a:ext cx="468077" cy="1384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Similarity</a:t>
                      </a:r>
                      <a:endParaRPr lang="en-US"/>
                    </a:p>
                  </p:txBody>
                </p:sp>
              </p:grpSp>
              <p:sp>
                <p:nvSpPr>
                  <p:cNvPr id="289" name="Freeform 288"/>
                  <p:cNvSpPr/>
                  <p:nvPr/>
                </p:nvSpPr>
                <p:spPr>
                  <a:xfrm>
                    <a:off x="1453680" y="2856291"/>
                    <a:ext cx="569921" cy="299983"/>
                  </a:xfrm>
                  <a:custGeom>
                    <a:avLst/>
                    <a:gdLst>
                      <a:gd name="connsiteX0" fmla="*/ 569119 w 569119"/>
                      <a:gd name="connsiteY0" fmla="*/ 0 h 300037"/>
                      <a:gd name="connsiteX1" fmla="*/ 0 w 569119"/>
                      <a:gd name="connsiteY1" fmla="*/ 0 h 300037"/>
                      <a:gd name="connsiteX2" fmla="*/ 2381 w 569119"/>
                      <a:gd name="connsiteY2" fmla="*/ 300037 h 300037"/>
                      <a:gd name="connsiteX3" fmla="*/ 564356 w 569119"/>
                      <a:gd name="connsiteY3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9119" h="300037">
                        <a:moveTo>
                          <a:pt x="569119" y="0"/>
                        </a:moveTo>
                        <a:lnTo>
                          <a:pt x="0" y="0"/>
                        </a:lnTo>
                        <a:cubicBezTo>
                          <a:pt x="794" y="100012"/>
                          <a:pt x="1587" y="200025"/>
                          <a:pt x="2381" y="300037"/>
                        </a:cubicBezTo>
                        <a:lnTo>
                          <a:pt x="564356" y="300037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>
                  <a:xfrm>
                    <a:off x="977424" y="3003902"/>
                    <a:ext cx="474669" cy="622186"/>
                  </a:xfrm>
                  <a:custGeom>
                    <a:avLst/>
                    <a:gdLst>
                      <a:gd name="connsiteX0" fmla="*/ 473869 w 654844"/>
                      <a:gd name="connsiteY0" fmla="*/ 0 h 621506"/>
                      <a:gd name="connsiteX1" fmla="*/ 0 w 654844"/>
                      <a:gd name="connsiteY1" fmla="*/ 0 h 621506"/>
                      <a:gd name="connsiteX2" fmla="*/ 0 w 654844"/>
                      <a:gd name="connsiteY2" fmla="*/ 621506 h 621506"/>
                      <a:gd name="connsiteX3" fmla="*/ 654844 w 654844"/>
                      <a:gd name="connsiteY3" fmla="*/ 619125 h 621506"/>
                      <a:gd name="connsiteX0" fmla="*/ 473869 w 473869"/>
                      <a:gd name="connsiteY0" fmla="*/ 0 h 621506"/>
                      <a:gd name="connsiteX1" fmla="*/ 0 w 473869"/>
                      <a:gd name="connsiteY1" fmla="*/ 0 h 621506"/>
                      <a:gd name="connsiteX2" fmla="*/ 0 w 473869"/>
                      <a:gd name="connsiteY2" fmla="*/ 621506 h 621506"/>
                      <a:gd name="connsiteX3" fmla="*/ 200026 w 473869"/>
                      <a:gd name="connsiteY3" fmla="*/ 619125 h 621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3869" h="621506">
                        <a:moveTo>
                          <a:pt x="473869" y="0"/>
                        </a:moveTo>
                        <a:lnTo>
                          <a:pt x="0" y="0"/>
                        </a:lnTo>
                        <a:lnTo>
                          <a:pt x="0" y="621506"/>
                        </a:lnTo>
                        <a:lnTo>
                          <a:pt x="200026" y="619125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>
                  <a:xfrm>
                    <a:off x="1172689" y="3478478"/>
                    <a:ext cx="846149" cy="299983"/>
                  </a:xfrm>
                  <a:custGeom>
                    <a:avLst/>
                    <a:gdLst>
                      <a:gd name="connsiteX0" fmla="*/ 845344 w 845344"/>
                      <a:gd name="connsiteY0" fmla="*/ 2381 h 300037"/>
                      <a:gd name="connsiteX1" fmla="*/ 0 w 845344"/>
                      <a:gd name="connsiteY1" fmla="*/ 0 h 300037"/>
                      <a:gd name="connsiteX2" fmla="*/ 2382 w 845344"/>
                      <a:gd name="connsiteY2" fmla="*/ 300037 h 300037"/>
                      <a:gd name="connsiteX3" fmla="*/ 842963 w 845344"/>
                      <a:gd name="connsiteY3" fmla="*/ 297656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5344" h="300037">
                        <a:moveTo>
                          <a:pt x="845344" y="2381"/>
                        </a:moveTo>
                        <a:lnTo>
                          <a:pt x="0" y="0"/>
                        </a:lnTo>
                        <a:lnTo>
                          <a:pt x="2382" y="300037"/>
                        </a:lnTo>
                        <a:lnTo>
                          <a:pt x="842963" y="297656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  <p:sp>
              <p:nvSpPr>
                <p:cNvPr id="36888" name="Rectangle 136"/>
                <p:cNvSpPr>
                  <a:spLocks noChangeArrowheads="1"/>
                </p:cNvSpPr>
                <p:nvPr/>
              </p:nvSpPr>
              <p:spPr bwMode="auto">
                <a:xfrm>
                  <a:off x="328128" y="2276008"/>
                  <a:ext cx="456856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Calibri" pitchFamily="34" charset="0"/>
                      <a:cs typeface="Arial" pitchFamily="34" charset="0"/>
                    </a:rPr>
                    <a:t>April</a:t>
                  </a:r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36878" name="TextBox 393"/>
              <p:cNvSpPr txBox="1">
                <a:spLocks noChangeArrowheads="1"/>
              </p:cNvSpPr>
              <p:nvPr/>
            </p:nvSpPr>
            <p:spPr bwMode="auto">
              <a:xfrm>
                <a:off x="3254188" y="2097741"/>
                <a:ext cx="8563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latin typeface="Calibri" pitchFamily="34" charset="0"/>
                  </a:rPr>
                  <a:t>A1   A2</a:t>
                </a:r>
              </a:p>
            </p:txBody>
          </p:sp>
          <p:sp>
            <p:nvSpPr>
              <p:cNvPr id="36879" name="Rectangle 395"/>
              <p:cNvSpPr>
                <a:spLocks noChangeArrowheads="1"/>
              </p:cNvSpPr>
              <p:nvPr/>
            </p:nvSpPr>
            <p:spPr bwMode="auto">
              <a:xfrm>
                <a:off x="3274877" y="2397828"/>
                <a:ext cx="1836956" cy="336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latin typeface="Calibri" pitchFamily="34" charset="0"/>
                  </a:rPr>
                  <a:t>  -     4.3 </a:t>
                </a:r>
                <a:r>
                  <a:rPr lang="en-GB" sz="1400">
                    <a:latin typeface="Calibri" pitchFamily="34" charset="0"/>
                  </a:rPr>
                  <a:t>(ind/1000m</a:t>
                </a:r>
                <a:r>
                  <a:rPr lang="en-GB" sz="1400" baseline="30000">
                    <a:latin typeface="Calibri" pitchFamily="34" charset="0"/>
                  </a:rPr>
                  <a:t>3</a:t>
                </a:r>
                <a:r>
                  <a:rPr lang="en-GB" sz="1400">
                    <a:latin typeface="Calibri" pitchFamily="34" charset="0"/>
                  </a:rPr>
                  <a:t>)</a:t>
                </a:r>
              </a:p>
            </p:txBody>
          </p:sp>
          <p:sp>
            <p:nvSpPr>
              <p:cNvPr id="36880" name="Rectangle 396"/>
              <p:cNvSpPr>
                <a:spLocks noChangeArrowheads="1"/>
              </p:cNvSpPr>
              <p:nvPr/>
            </p:nvSpPr>
            <p:spPr bwMode="auto">
              <a:xfrm>
                <a:off x="3275301" y="2710935"/>
                <a:ext cx="8322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latin typeface="Calibri" pitchFamily="34" charset="0"/>
                  </a:rPr>
                  <a:t>  -     2.2</a:t>
                </a:r>
              </a:p>
            </p:txBody>
          </p:sp>
          <p:sp>
            <p:nvSpPr>
              <p:cNvPr id="36881" name="Rectangle 397"/>
              <p:cNvSpPr>
                <a:spLocks noChangeArrowheads="1"/>
              </p:cNvSpPr>
              <p:nvPr/>
            </p:nvSpPr>
            <p:spPr bwMode="auto">
              <a:xfrm>
                <a:off x="3270492" y="3024700"/>
                <a:ext cx="84350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latin typeface="Calibri" pitchFamily="34" charset="0"/>
                  </a:rPr>
                  <a:t>3.3   1.3</a:t>
                </a:r>
              </a:p>
            </p:txBody>
          </p:sp>
          <p:sp>
            <p:nvSpPr>
              <p:cNvPr id="36882" name="Rectangle 398"/>
              <p:cNvSpPr>
                <a:spLocks noChangeArrowheads="1"/>
              </p:cNvSpPr>
              <p:nvPr/>
            </p:nvSpPr>
            <p:spPr bwMode="auto">
              <a:xfrm>
                <a:off x="3238432" y="3338464"/>
                <a:ext cx="90120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latin typeface="Calibri" pitchFamily="34" charset="0"/>
                  </a:rPr>
                  <a:t>14.0  4.1</a:t>
                </a:r>
              </a:p>
            </p:txBody>
          </p:sp>
        </p:grpSp>
        <p:sp>
          <p:nvSpPr>
            <p:cNvPr id="414" name="Rectangle 413"/>
            <p:cNvSpPr/>
            <p:nvPr/>
          </p:nvSpPr>
          <p:spPr>
            <a:xfrm>
              <a:off x="5566948" y="3670318"/>
              <a:ext cx="2998827" cy="13364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/>
                <a:t>Assemblages: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/>
                <a:t>Cluster analysis (Bray-Curtis similarity and SIMPROF test) Primer v6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Rectangle 136"/>
          <p:cNvSpPr>
            <a:spLocks noChangeArrowheads="1"/>
          </p:cNvSpPr>
          <p:nvPr/>
        </p:nvSpPr>
        <p:spPr bwMode="auto">
          <a:xfrm>
            <a:off x="935832" y="1269139"/>
            <a:ext cx="7678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(a) April</a:t>
            </a:r>
            <a:endParaRPr lang="en-US" dirty="0">
              <a:cs typeface="Arial" pitchFamily="34" charset="0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914013" y="993923"/>
            <a:ext cx="4474157" cy="2403879"/>
            <a:chOff x="914013" y="1736035"/>
            <a:chExt cx="4474157" cy="2403879"/>
          </a:xfrm>
        </p:grpSpPr>
        <p:grpSp>
          <p:nvGrpSpPr>
            <p:cNvPr id="415" name="Group 414"/>
            <p:cNvGrpSpPr/>
            <p:nvPr/>
          </p:nvGrpSpPr>
          <p:grpSpPr>
            <a:xfrm>
              <a:off x="914013" y="2593176"/>
              <a:ext cx="4474157" cy="1546738"/>
              <a:chOff x="688725" y="2199363"/>
              <a:chExt cx="4474157" cy="1546738"/>
            </a:xfrm>
          </p:grpSpPr>
          <p:sp>
            <p:nvSpPr>
              <p:cNvPr id="36883" name="Rectangle 12"/>
              <p:cNvSpPr>
                <a:spLocks noChangeArrowheads="1"/>
              </p:cNvSpPr>
              <p:nvPr/>
            </p:nvSpPr>
            <p:spPr bwMode="auto">
              <a:xfrm>
                <a:off x="2166760" y="3196825"/>
                <a:ext cx="984231" cy="215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i="1">
                    <a:solidFill>
                      <a:srgbClr val="000000"/>
                    </a:solidFill>
                  </a:rPr>
                  <a:t>C harengus</a:t>
                </a:r>
                <a:endParaRPr lang="en-US" sz="4000" b="1" i="1"/>
              </a:p>
            </p:txBody>
          </p:sp>
          <p:sp>
            <p:nvSpPr>
              <p:cNvPr id="36884" name="Rectangle 13"/>
              <p:cNvSpPr>
                <a:spLocks noChangeArrowheads="1"/>
              </p:cNvSpPr>
              <p:nvPr/>
            </p:nvSpPr>
            <p:spPr bwMode="auto">
              <a:xfrm>
                <a:off x="2166760" y="2891969"/>
                <a:ext cx="831883" cy="215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i="1" dirty="0">
                    <a:solidFill>
                      <a:srgbClr val="000000"/>
                    </a:solidFill>
                  </a:rPr>
                  <a:t>L </a:t>
                </a:r>
                <a:r>
                  <a:rPr lang="en-US" sz="1400" b="1" i="1" dirty="0" err="1">
                    <a:solidFill>
                      <a:srgbClr val="000000"/>
                    </a:solidFill>
                  </a:rPr>
                  <a:t>limanda</a:t>
                </a:r>
                <a:endParaRPr lang="en-US" sz="4000" b="1" i="1" dirty="0"/>
              </a:p>
            </p:txBody>
          </p:sp>
          <p:sp>
            <p:nvSpPr>
              <p:cNvPr id="36885" name="Rectangle 16"/>
              <p:cNvSpPr>
                <a:spLocks noChangeArrowheads="1"/>
              </p:cNvSpPr>
              <p:nvPr/>
            </p:nvSpPr>
            <p:spPr bwMode="auto">
              <a:xfrm>
                <a:off x="2166760" y="2574782"/>
                <a:ext cx="759557" cy="215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i="1">
                    <a:solidFill>
                      <a:srgbClr val="000000"/>
                    </a:solidFill>
                  </a:rPr>
                  <a:t>A laterna</a:t>
                </a:r>
                <a:endParaRPr lang="en-US" sz="4000" b="1" i="1"/>
              </a:p>
            </p:txBody>
          </p:sp>
          <p:sp>
            <p:nvSpPr>
              <p:cNvPr id="36886" name="Rectangle 17"/>
              <p:cNvSpPr>
                <a:spLocks noChangeArrowheads="1"/>
              </p:cNvSpPr>
              <p:nvPr/>
            </p:nvSpPr>
            <p:spPr bwMode="auto">
              <a:xfrm>
                <a:off x="2166760" y="2269926"/>
                <a:ext cx="679408" cy="215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i="1" dirty="0">
                    <a:solidFill>
                      <a:srgbClr val="000000"/>
                    </a:solidFill>
                  </a:rPr>
                  <a:t>P </a:t>
                </a:r>
                <a:r>
                  <a:rPr lang="en-US" sz="1400" b="1" i="1" dirty="0" err="1">
                    <a:solidFill>
                      <a:srgbClr val="000000"/>
                    </a:solidFill>
                  </a:rPr>
                  <a:t>flesus</a:t>
                </a:r>
                <a:endParaRPr lang="en-US" sz="4000" b="1" i="1" dirty="0"/>
              </a:p>
            </p:txBody>
          </p:sp>
          <p:grpSp>
            <p:nvGrpSpPr>
              <p:cNvPr id="13" name="Group 376"/>
              <p:cNvGrpSpPr>
                <a:grpSpLocks/>
              </p:cNvGrpSpPr>
              <p:nvPr/>
            </p:nvGrpSpPr>
            <p:grpSpPr bwMode="auto">
              <a:xfrm>
                <a:off x="688725" y="2375472"/>
                <a:ext cx="1537535" cy="1370629"/>
                <a:chOff x="637616" y="2856291"/>
                <a:chExt cx="1537556" cy="1370379"/>
              </a:xfrm>
            </p:grpSpPr>
            <p:grpSp>
              <p:nvGrpSpPr>
                <p:cNvPr id="14" name="Group 82"/>
                <p:cNvGrpSpPr>
                  <a:grpSpLocks/>
                </p:cNvGrpSpPr>
                <p:nvPr/>
              </p:nvGrpSpPr>
              <p:grpSpPr bwMode="auto">
                <a:xfrm>
                  <a:off x="637616" y="3854834"/>
                  <a:ext cx="1537556" cy="371836"/>
                  <a:chOff x="2076451" y="5105401"/>
                  <a:chExt cx="1537556" cy="371836"/>
                </a:xfrm>
              </p:grpSpPr>
              <p:sp>
                <p:nvSpPr>
                  <p:cNvPr id="3689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088189" y="5151438"/>
                    <a:ext cx="1370433" cy="1588"/>
                  </a:xfrm>
                  <a:prstGeom prst="line">
                    <a:avLst/>
                  </a:prstGeom>
                  <a:noFill/>
                  <a:ln w="6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89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088189" y="5105401"/>
                    <a:ext cx="587" cy="90488"/>
                  </a:xfrm>
                  <a:prstGeom prst="line">
                    <a:avLst/>
                  </a:prstGeom>
                  <a:noFill/>
                  <a:ln w="6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89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362276" y="5105401"/>
                    <a:ext cx="587" cy="90488"/>
                  </a:xfrm>
                  <a:prstGeom prst="line">
                    <a:avLst/>
                  </a:prstGeom>
                  <a:noFill/>
                  <a:ln w="6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89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636362" y="5105401"/>
                    <a:ext cx="587" cy="90488"/>
                  </a:xfrm>
                  <a:prstGeom prst="line">
                    <a:avLst/>
                  </a:prstGeom>
                  <a:noFill/>
                  <a:ln w="6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89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910449" y="5105401"/>
                    <a:ext cx="587" cy="90488"/>
                  </a:xfrm>
                  <a:prstGeom prst="line">
                    <a:avLst/>
                  </a:prstGeom>
                  <a:noFill/>
                  <a:ln w="6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89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184535" y="5105401"/>
                    <a:ext cx="587" cy="90488"/>
                  </a:xfrm>
                  <a:prstGeom prst="line">
                    <a:avLst/>
                  </a:prstGeom>
                  <a:noFill/>
                  <a:ln w="6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89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458622" y="5105401"/>
                    <a:ext cx="587" cy="90488"/>
                  </a:xfrm>
                  <a:prstGeom prst="line">
                    <a:avLst/>
                  </a:prstGeom>
                  <a:noFill/>
                  <a:ln w="6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900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421647" y="5205413"/>
                    <a:ext cx="192360" cy="1384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900">
                        <a:solidFill>
                          <a:srgbClr val="000000"/>
                        </a:solidFill>
                      </a:rPr>
                      <a:t>100</a:t>
                    </a:r>
                    <a:endParaRPr lang="en-US"/>
                  </a:p>
                </p:txBody>
              </p:sp>
              <p:sp>
                <p:nvSpPr>
                  <p:cNvPr id="3690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161059" y="5205413"/>
                    <a:ext cx="128240" cy="1384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900">
                        <a:solidFill>
                          <a:srgbClr val="000000"/>
                        </a:solidFill>
                      </a:rPr>
                      <a:t>80</a:t>
                    </a:r>
                    <a:endParaRPr lang="en-US"/>
                  </a:p>
                </p:txBody>
              </p:sp>
              <p:sp>
                <p:nvSpPr>
                  <p:cNvPr id="3690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886386" y="5205413"/>
                    <a:ext cx="128240" cy="1384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900">
                        <a:solidFill>
                          <a:srgbClr val="000000"/>
                        </a:solidFill>
                      </a:rPr>
                      <a:t>60</a:t>
                    </a:r>
                    <a:endParaRPr lang="en-US"/>
                  </a:p>
                </p:txBody>
              </p:sp>
              <p:sp>
                <p:nvSpPr>
                  <p:cNvPr id="36903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611712" y="5205413"/>
                    <a:ext cx="128240" cy="1384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900">
                        <a:solidFill>
                          <a:srgbClr val="000000"/>
                        </a:solidFill>
                      </a:rPr>
                      <a:t>40</a:t>
                    </a:r>
                    <a:endParaRPr lang="en-US"/>
                  </a:p>
                </p:txBody>
              </p:sp>
              <p:sp>
                <p:nvSpPr>
                  <p:cNvPr id="36904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337039" y="5205413"/>
                    <a:ext cx="128240" cy="1384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900">
                        <a:solidFill>
                          <a:srgbClr val="000000"/>
                        </a:solidFill>
                      </a:rPr>
                      <a:t>20</a:t>
                    </a:r>
                    <a:endParaRPr lang="en-US"/>
                  </a:p>
                </p:txBody>
              </p:sp>
              <p:sp>
                <p:nvSpPr>
                  <p:cNvPr id="3690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076451" y="5205413"/>
                    <a:ext cx="64120" cy="1384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900">
                        <a:solidFill>
                          <a:srgbClr val="000000"/>
                        </a:solidFill>
                      </a:rPr>
                      <a:t>0</a:t>
                    </a:r>
                    <a:endParaRPr lang="en-US"/>
                  </a:p>
                </p:txBody>
              </p:sp>
              <p:sp>
                <p:nvSpPr>
                  <p:cNvPr id="36906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682141" y="5338763"/>
                    <a:ext cx="519380" cy="1384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900" b="1" dirty="0">
                        <a:solidFill>
                          <a:srgbClr val="000000"/>
                        </a:solidFill>
                      </a:rPr>
                      <a:t>Similarity</a:t>
                    </a:r>
                    <a:endParaRPr lang="en-US" b="1" dirty="0"/>
                  </a:p>
                </p:txBody>
              </p:sp>
            </p:grpSp>
            <p:sp>
              <p:nvSpPr>
                <p:cNvPr id="289" name="Freeform 288"/>
                <p:cNvSpPr/>
                <p:nvPr/>
              </p:nvSpPr>
              <p:spPr>
                <a:xfrm>
                  <a:off x="1453680" y="2856291"/>
                  <a:ext cx="569921" cy="299983"/>
                </a:xfrm>
                <a:custGeom>
                  <a:avLst/>
                  <a:gdLst>
                    <a:gd name="connsiteX0" fmla="*/ 569119 w 569119"/>
                    <a:gd name="connsiteY0" fmla="*/ 0 h 300037"/>
                    <a:gd name="connsiteX1" fmla="*/ 0 w 569119"/>
                    <a:gd name="connsiteY1" fmla="*/ 0 h 300037"/>
                    <a:gd name="connsiteX2" fmla="*/ 2381 w 569119"/>
                    <a:gd name="connsiteY2" fmla="*/ 300037 h 300037"/>
                    <a:gd name="connsiteX3" fmla="*/ 564356 w 569119"/>
                    <a:gd name="connsiteY3" fmla="*/ 300037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9119" h="300037">
                      <a:moveTo>
                        <a:pt x="569119" y="0"/>
                      </a:moveTo>
                      <a:lnTo>
                        <a:pt x="0" y="0"/>
                      </a:lnTo>
                      <a:cubicBezTo>
                        <a:pt x="794" y="100012"/>
                        <a:pt x="1587" y="200025"/>
                        <a:pt x="2381" y="300037"/>
                      </a:cubicBezTo>
                      <a:lnTo>
                        <a:pt x="564356" y="300037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90" name="Freeform 289"/>
                <p:cNvSpPr/>
                <p:nvPr/>
              </p:nvSpPr>
              <p:spPr>
                <a:xfrm>
                  <a:off x="977424" y="3003902"/>
                  <a:ext cx="474669" cy="622186"/>
                </a:xfrm>
                <a:custGeom>
                  <a:avLst/>
                  <a:gdLst>
                    <a:gd name="connsiteX0" fmla="*/ 473869 w 654844"/>
                    <a:gd name="connsiteY0" fmla="*/ 0 h 621506"/>
                    <a:gd name="connsiteX1" fmla="*/ 0 w 654844"/>
                    <a:gd name="connsiteY1" fmla="*/ 0 h 621506"/>
                    <a:gd name="connsiteX2" fmla="*/ 0 w 654844"/>
                    <a:gd name="connsiteY2" fmla="*/ 621506 h 621506"/>
                    <a:gd name="connsiteX3" fmla="*/ 654844 w 654844"/>
                    <a:gd name="connsiteY3" fmla="*/ 619125 h 621506"/>
                    <a:gd name="connsiteX0" fmla="*/ 473869 w 473869"/>
                    <a:gd name="connsiteY0" fmla="*/ 0 h 621506"/>
                    <a:gd name="connsiteX1" fmla="*/ 0 w 473869"/>
                    <a:gd name="connsiteY1" fmla="*/ 0 h 621506"/>
                    <a:gd name="connsiteX2" fmla="*/ 0 w 473869"/>
                    <a:gd name="connsiteY2" fmla="*/ 621506 h 621506"/>
                    <a:gd name="connsiteX3" fmla="*/ 200026 w 473869"/>
                    <a:gd name="connsiteY3" fmla="*/ 619125 h 62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3869" h="621506">
                      <a:moveTo>
                        <a:pt x="473869" y="0"/>
                      </a:moveTo>
                      <a:lnTo>
                        <a:pt x="0" y="0"/>
                      </a:lnTo>
                      <a:lnTo>
                        <a:pt x="0" y="621506"/>
                      </a:lnTo>
                      <a:lnTo>
                        <a:pt x="200026" y="619125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91" name="Freeform 290"/>
                <p:cNvSpPr/>
                <p:nvPr/>
              </p:nvSpPr>
              <p:spPr>
                <a:xfrm>
                  <a:off x="1172689" y="3478478"/>
                  <a:ext cx="846149" cy="299983"/>
                </a:xfrm>
                <a:custGeom>
                  <a:avLst/>
                  <a:gdLst>
                    <a:gd name="connsiteX0" fmla="*/ 845344 w 845344"/>
                    <a:gd name="connsiteY0" fmla="*/ 2381 h 300037"/>
                    <a:gd name="connsiteX1" fmla="*/ 0 w 845344"/>
                    <a:gd name="connsiteY1" fmla="*/ 0 h 300037"/>
                    <a:gd name="connsiteX2" fmla="*/ 2382 w 845344"/>
                    <a:gd name="connsiteY2" fmla="*/ 300037 h 300037"/>
                    <a:gd name="connsiteX3" fmla="*/ 842963 w 845344"/>
                    <a:gd name="connsiteY3" fmla="*/ 297656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5344" h="300037">
                      <a:moveTo>
                        <a:pt x="845344" y="2381"/>
                      </a:moveTo>
                      <a:lnTo>
                        <a:pt x="0" y="0"/>
                      </a:lnTo>
                      <a:lnTo>
                        <a:pt x="2382" y="300037"/>
                      </a:lnTo>
                      <a:lnTo>
                        <a:pt x="842963" y="297656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  <p:sp>
            <p:nvSpPr>
              <p:cNvPr id="36879" name="Rectangle 395"/>
              <p:cNvSpPr>
                <a:spLocks noChangeArrowheads="1"/>
              </p:cNvSpPr>
              <p:nvPr/>
            </p:nvSpPr>
            <p:spPr bwMode="auto">
              <a:xfrm>
                <a:off x="3325951" y="2199363"/>
                <a:ext cx="1836931" cy="3366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 dirty="0">
                    <a:latin typeface="Calibri" pitchFamily="34" charset="0"/>
                  </a:rPr>
                  <a:t>  -     4.3 </a:t>
                </a:r>
                <a:r>
                  <a:rPr lang="en-GB" sz="1400" dirty="0">
                    <a:latin typeface="Calibri" pitchFamily="34" charset="0"/>
                  </a:rPr>
                  <a:t>(</a:t>
                </a:r>
                <a:r>
                  <a:rPr lang="en-GB" sz="1400" dirty="0" err="1">
                    <a:latin typeface="Calibri" pitchFamily="34" charset="0"/>
                  </a:rPr>
                  <a:t>ind</a:t>
                </a:r>
                <a:r>
                  <a:rPr lang="en-GB" sz="1400" dirty="0">
                    <a:latin typeface="Calibri" pitchFamily="34" charset="0"/>
                  </a:rPr>
                  <a:t>/1000m</a:t>
                </a:r>
                <a:r>
                  <a:rPr lang="en-GB" sz="1400" baseline="30000" dirty="0">
                    <a:latin typeface="Calibri" pitchFamily="34" charset="0"/>
                  </a:rPr>
                  <a:t>3</a:t>
                </a:r>
                <a:r>
                  <a:rPr lang="en-GB" sz="1400" dirty="0">
                    <a:latin typeface="Calibri" pitchFamily="34" charset="0"/>
                  </a:rPr>
                  <a:t>)</a:t>
                </a:r>
              </a:p>
            </p:txBody>
          </p:sp>
          <p:sp>
            <p:nvSpPr>
              <p:cNvPr id="36880" name="Rectangle 396"/>
              <p:cNvSpPr>
                <a:spLocks noChangeArrowheads="1"/>
              </p:cNvSpPr>
              <p:nvPr/>
            </p:nvSpPr>
            <p:spPr bwMode="auto">
              <a:xfrm>
                <a:off x="3326375" y="2512528"/>
                <a:ext cx="832268" cy="338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latin typeface="Calibri" pitchFamily="34" charset="0"/>
                  </a:rPr>
                  <a:t>  -     2.2</a:t>
                </a:r>
              </a:p>
            </p:txBody>
          </p:sp>
          <p:sp>
            <p:nvSpPr>
              <p:cNvPr id="36881" name="Rectangle 397"/>
              <p:cNvSpPr>
                <a:spLocks noChangeArrowheads="1"/>
              </p:cNvSpPr>
              <p:nvPr/>
            </p:nvSpPr>
            <p:spPr bwMode="auto">
              <a:xfrm>
                <a:off x="3321566" y="2826350"/>
                <a:ext cx="843490" cy="338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latin typeface="Calibri" pitchFamily="34" charset="0"/>
                  </a:rPr>
                  <a:t>3.3   1.3</a:t>
                </a:r>
              </a:p>
            </p:txBody>
          </p:sp>
          <p:sp>
            <p:nvSpPr>
              <p:cNvPr id="36882" name="Rectangle 398"/>
              <p:cNvSpPr>
                <a:spLocks noChangeArrowheads="1"/>
              </p:cNvSpPr>
              <p:nvPr/>
            </p:nvSpPr>
            <p:spPr bwMode="auto">
              <a:xfrm>
                <a:off x="3289506" y="3140171"/>
                <a:ext cx="901197" cy="338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 dirty="0">
                    <a:latin typeface="Calibri" pitchFamily="34" charset="0"/>
                  </a:rPr>
                  <a:t>14.0  4.1</a:t>
                </a: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3504045" y="1736035"/>
              <a:ext cx="1124673" cy="824747"/>
              <a:chOff x="3504045" y="1683027"/>
              <a:chExt cx="1124673" cy="824747"/>
            </a:xfrm>
          </p:grpSpPr>
          <p:sp>
            <p:nvSpPr>
              <p:cNvPr id="36878" name="TextBox 393"/>
              <p:cNvSpPr txBox="1">
                <a:spLocks noChangeArrowheads="1"/>
              </p:cNvSpPr>
              <p:nvPr/>
            </p:nvSpPr>
            <p:spPr bwMode="auto">
              <a:xfrm>
                <a:off x="3504045" y="2027992"/>
                <a:ext cx="856314" cy="369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latin typeface="Calibri" pitchFamily="34" charset="0"/>
                  </a:rPr>
                  <a:t>A1   A2</a:t>
                </a:r>
              </a:p>
            </p:txBody>
          </p:sp>
          <p:sp>
            <p:nvSpPr>
              <p:cNvPr id="240" name="Oval 95"/>
              <p:cNvSpPr>
                <a:spLocks noChangeArrowheads="1"/>
              </p:cNvSpPr>
              <p:nvPr/>
            </p:nvSpPr>
            <p:spPr bwMode="auto">
              <a:xfrm>
                <a:off x="4049577" y="2373756"/>
                <a:ext cx="136662" cy="134018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3670957" y="2390425"/>
                <a:ext cx="119062" cy="10715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2" name="Group 171"/>
              <p:cNvGrpSpPr/>
              <p:nvPr/>
            </p:nvGrpSpPr>
            <p:grpSpPr>
              <a:xfrm>
                <a:off x="3697358" y="1683027"/>
                <a:ext cx="931360" cy="430146"/>
                <a:chOff x="3697358" y="1460381"/>
                <a:chExt cx="931360" cy="652791"/>
              </a:xfrm>
            </p:grpSpPr>
            <p:grpSp>
              <p:nvGrpSpPr>
                <p:cNvPr id="399" name="Group 398"/>
                <p:cNvGrpSpPr/>
                <p:nvPr/>
              </p:nvGrpSpPr>
              <p:grpSpPr>
                <a:xfrm>
                  <a:off x="4250277" y="1460381"/>
                  <a:ext cx="378441" cy="652791"/>
                  <a:chOff x="2593753" y="854534"/>
                  <a:chExt cx="378441" cy="652791"/>
                </a:xfrm>
              </p:grpSpPr>
              <p:sp>
                <p:nvSpPr>
                  <p:cNvPr id="400" name="Line 1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39790" y="924592"/>
                    <a:ext cx="1588" cy="582424"/>
                  </a:xfrm>
                  <a:prstGeom prst="line">
                    <a:avLst/>
                  </a:prstGeom>
                  <a:noFill/>
                  <a:ln w="6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01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2593753" y="1507016"/>
                    <a:ext cx="90488" cy="309"/>
                  </a:xfrm>
                  <a:prstGeom prst="line">
                    <a:avLst/>
                  </a:prstGeom>
                  <a:noFill/>
                  <a:ln w="6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02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2593753" y="1361565"/>
                    <a:ext cx="90488" cy="309"/>
                  </a:xfrm>
                  <a:prstGeom prst="line">
                    <a:avLst/>
                  </a:prstGeom>
                  <a:noFill/>
                  <a:ln w="6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03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2593753" y="1215804"/>
                    <a:ext cx="90488" cy="309"/>
                  </a:xfrm>
                  <a:prstGeom prst="line">
                    <a:avLst/>
                  </a:prstGeom>
                  <a:noFill/>
                  <a:ln w="6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04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2593753" y="1070044"/>
                    <a:ext cx="90488" cy="309"/>
                  </a:xfrm>
                  <a:prstGeom prst="line">
                    <a:avLst/>
                  </a:prstGeom>
                  <a:noFill/>
                  <a:ln w="6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05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2593753" y="924592"/>
                    <a:ext cx="90488" cy="309"/>
                  </a:xfrm>
                  <a:prstGeom prst="line">
                    <a:avLst/>
                  </a:prstGeom>
                  <a:noFill/>
                  <a:ln w="6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06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734069" y="1423087"/>
                    <a:ext cx="238125" cy="27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rPr>
                      <a:t>100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08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34069" y="1145436"/>
                    <a:ext cx="171450" cy="27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rPr>
                      <a:t>60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10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34069" y="854534"/>
                    <a:ext cx="171450" cy="27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rPr>
                      <a:t>20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411" name="Freeform 410"/>
                <p:cNvSpPr/>
                <p:nvPr/>
              </p:nvSpPr>
              <p:spPr>
                <a:xfrm>
                  <a:off x="3697358" y="1647479"/>
                  <a:ext cx="450573" cy="465075"/>
                </a:xfrm>
                <a:custGeom>
                  <a:avLst/>
                  <a:gdLst>
                    <a:gd name="connsiteX0" fmla="*/ 2000250 w 2005013"/>
                    <a:gd name="connsiteY0" fmla="*/ 2390775 h 2390775"/>
                    <a:gd name="connsiteX1" fmla="*/ 2005013 w 2005013"/>
                    <a:gd name="connsiteY1" fmla="*/ 0 h 2390775"/>
                    <a:gd name="connsiteX2" fmla="*/ 0 w 2005013"/>
                    <a:gd name="connsiteY2" fmla="*/ 0 h 2390775"/>
                    <a:gd name="connsiteX3" fmla="*/ 4763 w 2005013"/>
                    <a:gd name="connsiteY3" fmla="*/ 2390775 h 2390775"/>
                    <a:gd name="connsiteX4" fmla="*/ 4763 w 2005013"/>
                    <a:gd name="connsiteY4" fmla="*/ 2390775 h 239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5013" h="2390775">
                      <a:moveTo>
                        <a:pt x="2000250" y="2390775"/>
                      </a:moveTo>
                      <a:cubicBezTo>
                        <a:pt x="2001838" y="1593850"/>
                        <a:pt x="2003425" y="796925"/>
                        <a:pt x="2005013" y="0"/>
                      </a:cubicBezTo>
                      <a:lnTo>
                        <a:pt x="0" y="0"/>
                      </a:lnTo>
                      <a:cubicBezTo>
                        <a:pt x="1588" y="796925"/>
                        <a:pt x="3175" y="1593850"/>
                        <a:pt x="4763" y="2390775"/>
                      </a:cubicBezTo>
                      <a:lnTo>
                        <a:pt x="4763" y="2390775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257" name="Group 256"/>
          <p:cNvGrpSpPr/>
          <p:nvPr/>
        </p:nvGrpSpPr>
        <p:grpSpPr>
          <a:xfrm>
            <a:off x="5433391" y="901148"/>
            <a:ext cx="3061252" cy="4121426"/>
            <a:chOff x="5433391" y="901148"/>
            <a:chExt cx="3061252" cy="41214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5655077" y="1166176"/>
              <a:ext cx="2563814" cy="3702049"/>
              <a:chOff x="5071993" y="348284"/>
              <a:chExt cx="2563814" cy="3702049"/>
            </a:xfrm>
          </p:grpSpPr>
          <p:sp>
            <p:nvSpPr>
              <p:cNvPr id="394" name="Oval 95"/>
              <p:cNvSpPr>
                <a:spLocks noChangeArrowheads="1"/>
              </p:cNvSpPr>
              <p:nvPr/>
            </p:nvSpPr>
            <p:spPr bwMode="auto">
              <a:xfrm>
                <a:off x="5712598" y="3199413"/>
                <a:ext cx="66671" cy="6667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2" name="Oval 95"/>
              <p:cNvSpPr>
                <a:spLocks noChangeArrowheads="1"/>
              </p:cNvSpPr>
              <p:nvPr/>
            </p:nvSpPr>
            <p:spPr bwMode="auto">
              <a:xfrm>
                <a:off x="6615091" y="2377881"/>
                <a:ext cx="66671" cy="6667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9" name="Oval 95"/>
              <p:cNvSpPr>
                <a:spLocks noChangeArrowheads="1"/>
              </p:cNvSpPr>
              <p:nvPr/>
            </p:nvSpPr>
            <p:spPr bwMode="auto">
              <a:xfrm>
                <a:off x="7234217" y="1330131"/>
                <a:ext cx="66671" cy="6667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grpSp>
            <p:nvGrpSpPr>
              <p:cNvPr id="239" name="Group 238"/>
              <p:cNvGrpSpPr/>
              <p:nvPr/>
            </p:nvGrpSpPr>
            <p:grpSpPr>
              <a:xfrm>
                <a:off x="5071993" y="348284"/>
                <a:ext cx="2563814" cy="3702049"/>
                <a:chOff x="5535820" y="295275"/>
                <a:chExt cx="2563814" cy="3702049"/>
              </a:xfrm>
            </p:grpSpPr>
            <p:sp>
              <p:nvSpPr>
                <p:cNvPr id="106" name="Rectangle 58"/>
                <p:cNvSpPr>
                  <a:spLocks noChangeArrowheads="1"/>
                </p:cNvSpPr>
                <p:nvPr/>
              </p:nvSpPr>
              <p:spPr bwMode="auto">
                <a:xfrm>
                  <a:off x="6971004" y="2657374"/>
                  <a:ext cx="28577" cy="28573"/>
                </a:xfrm>
                <a:prstGeom prst="rect">
                  <a:avLst/>
                </a:prstGeom>
                <a:solidFill>
                  <a:srgbClr val="DCE6F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07" name="Rectangle 62"/>
                <p:cNvSpPr>
                  <a:spLocks noChangeArrowheads="1"/>
                </p:cNvSpPr>
                <p:nvPr/>
              </p:nvSpPr>
              <p:spPr bwMode="auto">
                <a:xfrm>
                  <a:off x="7374253" y="1968445"/>
                  <a:ext cx="66679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08" name="Freeform 63"/>
                <p:cNvSpPr>
                  <a:spLocks noEditPoints="1"/>
                </p:cNvSpPr>
                <p:nvPr/>
              </p:nvSpPr>
              <p:spPr bwMode="auto">
                <a:xfrm>
                  <a:off x="7369491" y="1963682"/>
                  <a:ext cx="76204" cy="76195"/>
                </a:xfrm>
                <a:custGeom>
                  <a:avLst/>
                  <a:gdLst>
                    <a:gd name="T0" fmla="*/ 0 w 128"/>
                    <a:gd name="T1" fmla="*/ 8 h 128"/>
                    <a:gd name="T2" fmla="*/ 8 w 128"/>
                    <a:gd name="T3" fmla="*/ 0 h 128"/>
                    <a:gd name="T4" fmla="*/ 120 w 128"/>
                    <a:gd name="T5" fmla="*/ 0 h 128"/>
                    <a:gd name="T6" fmla="*/ 128 w 128"/>
                    <a:gd name="T7" fmla="*/ 8 h 128"/>
                    <a:gd name="T8" fmla="*/ 128 w 128"/>
                    <a:gd name="T9" fmla="*/ 120 h 128"/>
                    <a:gd name="T10" fmla="*/ 120 w 128"/>
                    <a:gd name="T11" fmla="*/ 128 h 128"/>
                    <a:gd name="T12" fmla="*/ 8 w 128"/>
                    <a:gd name="T13" fmla="*/ 128 h 128"/>
                    <a:gd name="T14" fmla="*/ 0 w 128"/>
                    <a:gd name="T15" fmla="*/ 120 h 128"/>
                    <a:gd name="T16" fmla="*/ 0 w 128"/>
                    <a:gd name="T17" fmla="*/ 8 h 128"/>
                    <a:gd name="T18" fmla="*/ 16 w 128"/>
                    <a:gd name="T19" fmla="*/ 120 h 128"/>
                    <a:gd name="T20" fmla="*/ 8 w 128"/>
                    <a:gd name="T21" fmla="*/ 112 h 128"/>
                    <a:gd name="T22" fmla="*/ 120 w 128"/>
                    <a:gd name="T23" fmla="*/ 112 h 128"/>
                    <a:gd name="T24" fmla="*/ 112 w 128"/>
                    <a:gd name="T25" fmla="*/ 120 h 128"/>
                    <a:gd name="T26" fmla="*/ 112 w 128"/>
                    <a:gd name="T27" fmla="*/ 8 h 128"/>
                    <a:gd name="T28" fmla="*/ 120 w 128"/>
                    <a:gd name="T29" fmla="*/ 16 h 128"/>
                    <a:gd name="T30" fmla="*/ 8 w 128"/>
                    <a:gd name="T31" fmla="*/ 16 h 128"/>
                    <a:gd name="T32" fmla="*/ 16 w 128"/>
                    <a:gd name="T33" fmla="*/ 8 h 128"/>
                    <a:gd name="T34" fmla="*/ 16 w 128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28"/>
                    <a:gd name="T56" fmla="*/ 128 w 128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20"/>
                      </a:lnTo>
                      <a:cubicBezTo>
                        <a:pt x="128" y="125"/>
                        <a:pt x="125" y="128"/>
                        <a:pt x="120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20" y="112"/>
                      </a:lnTo>
                      <a:lnTo>
                        <a:pt x="112" y="120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9" name="Rectangle 64"/>
                <p:cNvSpPr>
                  <a:spLocks noChangeArrowheads="1"/>
                </p:cNvSpPr>
                <p:nvPr/>
              </p:nvSpPr>
              <p:spPr bwMode="auto">
                <a:xfrm>
                  <a:off x="6928140" y="2633563"/>
                  <a:ext cx="66679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10" name="Freeform 65"/>
                <p:cNvSpPr>
                  <a:spLocks noEditPoints="1"/>
                </p:cNvSpPr>
                <p:nvPr/>
              </p:nvSpPr>
              <p:spPr bwMode="auto">
                <a:xfrm>
                  <a:off x="6923377" y="2628801"/>
                  <a:ext cx="76204" cy="76195"/>
                </a:xfrm>
                <a:custGeom>
                  <a:avLst/>
                  <a:gdLst>
                    <a:gd name="T0" fmla="*/ 0 w 128"/>
                    <a:gd name="T1" fmla="*/ 8 h 128"/>
                    <a:gd name="T2" fmla="*/ 8 w 128"/>
                    <a:gd name="T3" fmla="*/ 0 h 128"/>
                    <a:gd name="T4" fmla="*/ 120 w 128"/>
                    <a:gd name="T5" fmla="*/ 0 h 128"/>
                    <a:gd name="T6" fmla="*/ 128 w 128"/>
                    <a:gd name="T7" fmla="*/ 8 h 128"/>
                    <a:gd name="T8" fmla="*/ 128 w 128"/>
                    <a:gd name="T9" fmla="*/ 120 h 128"/>
                    <a:gd name="T10" fmla="*/ 120 w 128"/>
                    <a:gd name="T11" fmla="*/ 128 h 128"/>
                    <a:gd name="T12" fmla="*/ 8 w 128"/>
                    <a:gd name="T13" fmla="*/ 128 h 128"/>
                    <a:gd name="T14" fmla="*/ 0 w 128"/>
                    <a:gd name="T15" fmla="*/ 120 h 128"/>
                    <a:gd name="T16" fmla="*/ 0 w 128"/>
                    <a:gd name="T17" fmla="*/ 8 h 128"/>
                    <a:gd name="T18" fmla="*/ 16 w 128"/>
                    <a:gd name="T19" fmla="*/ 120 h 128"/>
                    <a:gd name="T20" fmla="*/ 8 w 128"/>
                    <a:gd name="T21" fmla="*/ 112 h 128"/>
                    <a:gd name="T22" fmla="*/ 120 w 128"/>
                    <a:gd name="T23" fmla="*/ 112 h 128"/>
                    <a:gd name="T24" fmla="*/ 112 w 128"/>
                    <a:gd name="T25" fmla="*/ 120 h 128"/>
                    <a:gd name="T26" fmla="*/ 112 w 128"/>
                    <a:gd name="T27" fmla="*/ 8 h 128"/>
                    <a:gd name="T28" fmla="*/ 120 w 128"/>
                    <a:gd name="T29" fmla="*/ 16 h 128"/>
                    <a:gd name="T30" fmla="*/ 8 w 128"/>
                    <a:gd name="T31" fmla="*/ 16 h 128"/>
                    <a:gd name="T32" fmla="*/ 16 w 128"/>
                    <a:gd name="T33" fmla="*/ 8 h 128"/>
                    <a:gd name="T34" fmla="*/ 16 w 128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28"/>
                    <a:gd name="T56" fmla="*/ 128 w 128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20"/>
                      </a:lnTo>
                      <a:cubicBezTo>
                        <a:pt x="128" y="125"/>
                        <a:pt x="125" y="128"/>
                        <a:pt x="120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20" y="112"/>
                      </a:lnTo>
                      <a:lnTo>
                        <a:pt x="112" y="120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1" name="Rectangle 66"/>
                <p:cNvSpPr>
                  <a:spLocks noChangeArrowheads="1"/>
                </p:cNvSpPr>
                <p:nvPr/>
              </p:nvSpPr>
              <p:spPr bwMode="auto">
                <a:xfrm>
                  <a:off x="6528066" y="2681185"/>
                  <a:ext cx="66679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12" name="Freeform 67"/>
                <p:cNvSpPr>
                  <a:spLocks noEditPoints="1"/>
                </p:cNvSpPr>
                <p:nvPr/>
              </p:nvSpPr>
              <p:spPr bwMode="auto">
                <a:xfrm>
                  <a:off x="6523303" y="2676423"/>
                  <a:ext cx="76204" cy="76195"/>
                </a:xfrm>
                <a:custGeom>
                  <a:avLst/>
                  <a:gdLst>
                    <a:gd name="T0" fmla="*/ 0 w 128"/>
                    <a:gd name="T1" fmla="*/ 8 h 128"/>
                    <a:gd name="T2" fmla="*/ 8 w 128"/>
                    <a:gd name="T3" fmla="*/ 0 h 128"/>
                    <a:gd name="T4" fmla="*/ 120 w 128"/>
                    <a:gd name="T5" fmla="*/ 0 h 128"/>
                    <a:gd name="T6" fmla="*/ 128 w 128"/>
                    <a:gd name="T7" fmla="*/ 8 h 128"/>
                    <a:gd name="T8" fmla="*/ 128 w 128"/>
                    <a:gd name="T9" fmla="*/ 120 h 128"/>
                    <a:gd name="T10" fmla="*/ 120 w 128"/>
                    <a:gd name="T11" fmla="*/ 128 h 128"/>
                    <a:gd name="T12" fmla="*/ 8 w 128"/>
                    <a:gd name="T13" fmla="*/ 128 h 128"/>
                    <a:gd name="T14" fmla="*/ 0 w 128"/>
                    <a:gd name="T15" fmla="*/ 120 h 128"/>
                    <a:gd name="T16" fmla="*/ 0 w 128"/>
                    <a:gd name="T17" fmla="*/ 8 h 128"/>
                    <a:gd name="T18" fmla="*/ 16 w 128"/>
                    <a:gd name="T19" fmla="*/ 120 h 128"/>
                    <a:gd name="T20" fmla="*/ 8 w 128"/>
                    <a:gd name="T21" fmla="*/ 112 h 128"/>
                    <a:gd name="T22" fmla="*/ 120 w 128"/>
                    <a:gd name="T23" fmla="*/ 112 h 128"/>
                    <a:gd name="T24" fmla="*/ 112 w 128"/>
                    <a:gd name="T25" fmla="*/ 120 h 128"/>
                    <a:gd name="T26" fmla="*/ 112 w 128"/>
                    <a:gd name="T27" fmla="*/ 8 h 128"/>
                    <a:gd name="T28" fmla="*/ 120 w 128"/>
                    <a:gd name="T29" fmla="*/ 16 h 128"/>
                    <a:gd name="T30" fmla="*/ 8 w 128"/>
                    <a:gd name="T31" fmla="*/ 16 h 128"/>
                    <a:gd name="T32" fmla="*/ 16 w 128"/>
                    <a:gd name="T33" fmla="*/ 8 h 128"/>
                    <a:gd name="T34" fmla="*/ 16 w 128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28"/>
                    <a:gd name="T56" fmla="*/ 128 w 128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20"/>
                      </a:lnTo>
                      <a:cubicBezTo>
                        <a:pt x="128" y="125"/>
                        <a:pt x="125" y="128"/>
                        <a:pt x="120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20" y="112"/>
                      </a:lnTo>
                      <a:lnTo>
                        <a:pt x="112" y="120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" name="Rectangle 68"/>
                <p:cNvSpPr>
                  <a:spLocks noChangeArrowheads="1"/>
                </p:cNvSpPr>
                <p:nvPr/>
              </p:nvSpPr>
              <p:spPr bwMode="auto">
                <a:xfrm>
                  <a:off x="6301040" y="2652612"/>
                  <a:ext cx="57153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14" name="Freeform 69"/>
                <p:cNvSpPr>
                  <a:spLocks noEditPoints="1"/>
                </p:cNvSpPr>
                <p:nvPr/>
              </p:nvSpPr>
              <p:spPr bwMode="auto">
                <a:xfrm>
                  <a:off x="6296278" y="2647850"/>
                  <a:ext cx="66679" cy="76195"/>
                </a:xfrm>
                <a:custGeom>
                  <a:avLst/>
                  <a:gdLst>
                    <a:gd name="T0" fmla="*/ 0 w 112"/>
                    <a:gd name="T1" fmla="*/ 8 h 128"/>
                    <a:gd name="T2" fmla="*/ 8 w 112"/>
                    <a:gd name="T3" fmla="*/ 0 h 128"/>
                    <a:gd name="T4" fmla="*/ 104 w 112"/>
                    <a:gd name="T5" fmla="*/ 0 h 128"/>
                    <a:gd name="T6" fmla="*/ 112 w 112"/>
                    <a:gd name="T7" fmla="*/ 8 h 128"/>
                    <a:gd name="T8" fmla="*/ 112 w 112"/>
                    <a:gd name="T9" fmla="*/ 120 h 128"/>
                    <a:gd name="T10" fmla="*/ 104 w 112"/>
                    <a:gd name="T11" fmla="*/ 128 h 128"/>
                    <a:gd name="T12" fmla="*/ 8 w 112"/>
                    <a:gd name="T13" fmla="*/ 128 h 128"/>
                    <a:gd name="T14" fmla="*/ 0 w 112"/>
                    <a:gd name="T15" fmla="*/ 120 h 128"/>
                    <a:gd name="T16" fmla="*/ 0 w 112"/>
                    <a:gd name="T17" fmla="*/ 8 h 128"/>
                    <a:gd name="T18" fmla="*/ 16 w 112"/>
                    <a:gd name="T19" fmla="*/ 120 h 128"/>
                    <a:gd name="T20" fmla="*/ 8 w 112"/>
                    <a:gd name="T21" fmla="*/ 112 h 128"/>
                    <a:gd name="T22" fmla="*/ 104 w 112"/>
                    <a:gd name="T23" fmla="*/ 112 h 128"/>
                    <a:gd name="T24" fmla="*/ 96 w 112"/>
                    <a:gd name="T25" fmla="*/ 120 h 128"/>
                    <a:gd name="T26" fmla="*/ 96 w 112"/>
                    <a:gd name="T27" fmla="*/ 8 h 128"/>
                    <a:gd name="T28" fmla="*/ 104 w 112"/>
                    <a:gd name="T29" fmla="*/ 16 h 128"/>
                    <a:gd name="T30" fmla="*/ 8 w 112"/>
                    <a:gd name="T31" fmla="*/ 16 h 128"/>
                    <a:gd name="T32" fmla="*/ 16 w 112"/>
                    <a:gd name="T33" fmla="*/ 8 h 128"/>
                    <a:gd name="T34" fmla="*/ 16 w 112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2"/>
                    <a:gd name="T55" fmla="*/ 0 h 128"/>
                    <a:gd name="T56" fmla="*/ 112 w 112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2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04" y="0"/>
                      </a:lnTo>
                      <a:cubicBezTo>
                        <a:pt x="109" y="0"/>
                        <a:pt x="112" y="4"/>
                        <a:pt x="112" y="8"/>
                      </a:cubicBezTo>
                      <a:lnTo>
                        <a:pt x="112" y="120"/>
                      </a:lnTo>
                      <a:cubicBezTo>
                        <a:pt x="112" y="125"/>
                        <a:pt x="109" y="128"/>
                        <a:pt x="104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04" y="112"/>
                      </a:lnTo>
                      <a:lnTo>
                        <a:pt x="96" y="120"/>
                      </a:lnTo>
                      <a:lnTo>
                        <a:pt x="96" y="8"/>
                      </a:lnTo>
                      <a:lnTo>
                        <a:pt x="104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" name="Rectangle 70"/>
                <p:cNvSpPr>
                  <a:spLocks noChangeArrowheads="1"/>
                </p:cNvSpPr>
                <p:nvPr/>
              </p:nvSpPr>
              <p:spPr bwMode="auto">
                <a:xfrm>
                  <a:off x="6205784" y="3033587"/>
                  <a:ext cx="66679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16" name="Freeform 71"/>
                <p:cNvSpPr>
                  <a:spLocks noEditPoints="1"/>
                </p:cNvSpPr>
                <p:nvPr/>
              </p:nvSpPr>
              <p:spPr bwMode="auto">
                <a:xfrm>
                  <a:off x="6201022" y="3028825"/>
                  <a:ext cx="76204" cy="76195"/>
                </a:xfrm>
                <a:custGeom>
                  <a:avLst/>
                  <a:gdLst>
                    <a:gd name="T0" fmla="*/ 0 w 128"/>
                    <a:gd name="T1" fmla="*/ 8 h 128"/>
                    <a:gd name="T2" fmla="*/ 8 w 128"/>
                    <a:gd name="T3" fmla="*/ 0 h 128"/>
                    <a:gd name="T4" fmla="*/ 120 w 128"/>
                    <a:gd name="T5" fmla="*/ 0 h 128"/>
                    <a:gd name="T6" fmla="*/ 128 w 128"/>
                    <a:gd name="T7" fmla="*/ 8 h 128"/>
                    <a:gd name="T8" fmla="*/ 128 w 128"/>
                    <a:gd name="T9" fmla="*/ 120 h 128"/>
                    <a:gd name="T10" fmla="*/ 120 w 128"/>
                    <a:gd name="T11" fmla="*/ 128 h 128"/>
                    <a:gd name="T12" fmla="*/ 8 w 128"/>
                    <a:gd name="T13" fmla="*/ 128 h 128"/>
                    <a:gd name="T14" fmla="*/ 0 w 128"/>
                    <a:gd name="T15" fmla="*/ 120 h 128"/>
                    <a:gd name="T16" fmla="*/ 0 w 128"/>
                    <a:gd name="T17" fmla="*/ 8 h 128"/>
                    <a:gd name="T18" fmla="*/ 16 w 128"/>
                    <a:gd name="T19" fmla="*/ 120 h 128"/>
                    <a:gd name="T20" fmla="*/ 8 w 128"/>
                    <a:gd name="T21" fmla="*/ 112 h 128"/>
                    <a:gd name="T22" fmla="*/ 120 w 128"/>
                    <a:gd name="T23" fmla="*/ 112 h 128"/>
                    <a:gd name="T24" fmla="*/ 112 w 128"/>
                    <a:gd name="T25" fmla="*/ 120 h 128"/>
                    <a:gd name="T26" fmla="*/ 112 w 128"/>
                    <a:gd name="T27" fmla="*/ 8 h 128"/>
                    <a:gd name="T28" fmla="*/ 120 w 128"/>
                    <a:gd name="T29" fmla="*/ 16 h 128"/>
                    <a:gd name="T30" fmla="*/ 8 w 128"/>
                    <a:gd name="T31" fmla="*/ 16 h 128"/>
                    <a:gd name="T32" fmla="*/ 16 w 128"/>
                    <a:gd name="T33" fmla="*/ 8 h 128"/>
                    <a:gd name="T34" fmla="*/ 16 w 128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28"/>
                    <a:gd name="T56" fmla="*/ 128 w 128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20"/>
                      </a:lnTo>
                      <a:cubicBezTo>
                        <a:pt x="128" y="125"/>
                        <a:pt x="125" y="128"/>
                        <a:pt x="120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20" y="112"/>
                      </a:lnTo>
                      <a:lnTo>
                        <a:pt x="112" y="120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7" name="Rectangle 72"/>
                <p:cNvSpPr>
                  <a:spLocks noChangeArrowheads="1"/>
                </p:cNvSpPr>
                <p:nvPr/>
              </p:nvSpPr>
              <p:spPr bwMode="auto">
                <a:xfrm>
                  <a:off x="5807299" y="3859032"/>
                  <a:ext cx="65092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18" name="Freeform 73"/>
                <p:cNvSpPr>
                  <a:spLocks noEditPoints="1"/>
                </p:cNvSpPr>
                <p:nvPr/>
              </p:nvSpPr>
              <p:spPr bwMode="auto">
                <a:xfrm>
                  <a:off x="5802536" y="3854270"/>
                  <a:ext cx="74617" cy="76195"/>
                </a:xfrm>
                <a:custGeom>
                  <a:avLst/>
                  <a:gdLst>
                    <a:gd name="T0" fmla="*/ 0 w 128"/>
                    <a:gd name="T1" fmla="*/ 8 h 128"/>
                    <a:gd name="T2" fmla="*/ 8 w 128"/>
                    <a:gd name="T3" fmla="*/ 0 h 128"/>
                    <a:gd name="T4" fmla="*/ 120 w 128"/>
                    <a:gd name="T5" fmla="*/ 0 h 128"/>
                    <a:gd name="T6" fmla="*/ 128 w 128"/>
                    <a:gd name="T7" fmla="*/ 8 h 128"/>
                    <a:gd name="T8" fmla="*/ 128 w 128"/>
                    <a:gd name="T9" fmla="*/ 120 h 128"/>
                    <a:gd name="T10" fmla="*/ 120 w 128"/>
                    <a:gd name="T11" fmla="*/ 128 h 128"/>
                    <a:gd name="T12" fmla="*/ 8 w 128"/>
                    <a:gd name="T13" fmla="*/ 128 h 128"/>
                    <a:gd name="T14" fmla="*/ 0 w 128"/>
                    <a:gd name="T15" fmla="*/ 120 h 128"/>
                    <a:gd name="T16" fmla="*/ 0 w 128"/>
                    <a:gd name="T17" fmla="*/ 8 h 128"/>
                    <a:gd name="T18" fmla="*/ 16 w 128"/>
                    <a:gd name="T19" fmla="*/ 120 h 128"/>
                    <a:gd name="T20" fmla="*/ 8 w 128"/>
                    <a:gd name="T21" fmla="*/ 112 h 128"/>
                    <a:gd name="T22" fmla="*/ 120 w 128"/>
                    <a:gd name="T23" fmla="*/ 112 h 128"/>
                    <a:gd name="T24" fmla="*/ 112 w 128"/>
                    <a:gd name="T25" fmla="*/ 120 h 128"/>
                    <a:gd name="T26" fmla="*/ 112 w 128"/>
                    <a:gd name="T27" fmla="*/ 8 h 128"/>
                    <a:gd name="T28" fmla="*/ 120 w 128"/>
                    <a:gd name="T29" fmla="*/ 16 h 128"/>
                    <a:gd name="T30" fmla="*/ 8 w 128"/>
                    <a:gd name="T31" fmla="*/ 16 h 128"/>
                    <a:gd name="T32" fmla="*/ 16 w 128"/>
                    <a:gd name="T33" fmla="*/ 8 h 128"/>
                    <a:gd name="T34" fmla="*/ 16 w 128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28"/>
                    <a:gd name="T56" fmla="*/ 128 w 128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20"/>
                      </a:lnTo>
                      <a:cubicBezTo>
                        <a:pt x="128" y="125"/>
                        <a:pt x="125" y="128"/>
                        <a:pt x="120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20" y="112"/>
                      </a:lnTo>
                      <a:lnTo>
                        <a:pt x="112" y="120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9" name="Rectangle 74"/>
                <p:cNvSpPr>
                  <a:spLocks noChangeArrowheads="1"/>
                </p:cNvSpPr>
                <p:nvPr/>
              </p:nvSpPr>
              <p:spPr bwMode="auto">
                <a:xfrm>
                  <a:off x="5712043" y="3784425"/>
                  <a:ext cx="66679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20" name="Freeform 75"/>
                <p:cNvSpPr>
                  <a:spLocks noEditPoints="1"/>
                </p:cNvSpPr>
                <p:nvPr/>
              </p:nvSpPr>
              <p:spPr bwMode="auto">
                <a:xfrm>
                  <a:off x="5707280" y="3779662"/>
                  <a:ext cx="76204" cy="74608"/>
                </a:xfrm>
                <a:custGeom>
                  <a:avLst/>
                  <a:gdLst>
                    <a:gd name="T0" fmla="*/ 0 w 128"/>
                    <a:gd name="T1" fmla="*/ 8 h 128"/>
                    <a:gd name="T2" fmla="*/ 8 w 128"/>
                    <a:gd name="T3" fmla="*/ 0 h 128"/>
                    <a:gd name="T4" fmla="*/ 120 w 128"/>
                    <a:gd name="T5" fmla="*/ 0 h 128"/>
                    <a:gd name="T6" fmla="*/ 128 w 128"/>
                    <a:gd name="T7" fmla="*/ 8 h 128"/>
                    <a:gd name="T8" fmla="*/ 128 w 128"/>
                    <a:gd name="T9" fmla="*/ 120 h 128"/>
                    <a:gd name="T10" fmla="*/ 120 w 128"/>
                    <a:gd name="T11" fmla="*/ 128 h 128"/>
                    <a:gd name="T12" fmla="*/ 8 w 128"/>
                    <a:gd name="T13" fmla="*/ 128 h 128"/>
                    <a:gd name="T14" fmla="*/ 0 w 128"/>
                    <a:gd name="T15" fmla="*/ 120 h 128"/>
                    <a:gd name="T16" fmla="*/ 0 w 128"/>
                    <a:gd name="T17" fmla="*/ 8 h 128"/>
                    <a:gd name="T18" fmla="*/ 16 w 128"/>
                    <a:gd name="T19" fmla="*/ 120 h 128"/>
                    <a:gd name="T20" fmla="*/ 8 w 128"/>
                    <a:gd name="T21" fmla="*/ 112 h 128"/>
                    <a:gd name="T22" fmla="*/ 120 w 128"/>
                    <a:gd name="T23" fmla="*/ 112 h 128"/>
                    <a:gd name="T24" fmla="*/ 112 w 128"/>
                    <a:gd name="T25" fmla="*/ 120 h 128"/>
                    <a:gd name="T26" fmla="*/ 112 w 128"/>
                    <a:gd name="T27" fmla="*/ 8 h 128"/>
                    <a:gd name="T28" fmla="*/ 120 w 128"/>
                    <a:gd name="T29" fmla="*/ 16 h 128"/>
                    <a:gd name="T30" fmla="*/ 8 w 128"/>
                    <a:gd name="T31" fmla="*/ 16 h 128"/>
                    <a:gd name="T32" fmla="*/ 16 w 128"/>
                    <a:gd name="T33" fmla="*/ 8 h 128"/>
                    <a:gd name="T34" fmla="*/ 16 w 128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28"/>
                    <a:gd name="T56" fmla="*/ 128 w 128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20"/>
                      </a:lnTo>
                      <a:cubicBezTo>
                        <a:pt x="128" y="125"/>
                        <a:pt x="125" y="128"/>
                        <a:pt x="120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20" y="112"/>
                      </a:lnTo>
                      <a:lnTo>
                        <a:pt x="112" y="120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1" name="Rectangle 76"/>
                <p:cNvSpPr>
                  <a:spLocks noChangeArrowheads="1"/>
                </p:cNvSpPr>
                <p:nvPr/>
              </p:nvSpPr>
              <p:spPr bwMode="auto">
                <a:xfrm>
                  <a:off x="5559634" y="3784425"/>
                  <a:ext cx="66679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22" name="Freeform 77"/>
                <p:cNvSpPr>
                  <a:spLocks noEditPoints="1"/>
                </p:cNvSpPr>
                <p:nvPr/>
              </p:nvSpPr>
              <p:spPr bwMode="auto">
                <a:xfrm>
                  <a:off x="5554871" y="3779662"/>
                  <a:ext cx="76204" cy="74608"/>
                </a:xfrm>
                <a:custGeom>
                  <a:avLst/>
                  <a:gdLst>
                    <a:gd name="T0" fmla="*/ 0 w 128"/>
                    <a:gd name="T1" fmla="*/ 8 h 128"/>
                    <a:gd name="T2" fmla="*/ 8 w 128"/>
                    <a:gd name="T3" fmla="*/ 0 h 128"/>
                    <a:gd name="T4" fmla="*/ 120 w 128"/>
                    <a:gd name="T5" fmla="*/ 0 h 128"/>
                    <a:gd name="T6" fmla="*/ 128 w 128"/>
                    <a:gd name="T7" fmla="*/ 8 h 128"/>
                    <a:gd name="T8" fmla="*/ 128 w 128"/>
                    <a:gd name="T9" fmla="*/ 120 h 128"/>
                    <a:gd name="T10" fmla="*/ 120 w 128"/>
                    <a:gd name="T11" fmla="*/ 128 h 128"/>
                    <a:gd name="T12" fmla="*/ 8 w 128"/>
                    <a:gd name="T13" fmla="*/ 128 h 128"/>
                    <a:gd name="T14" fmla="*/ 0 w 128"/>
                    <a:gd name="T15" fmla="*/ 120 h 128"/>
                    <a:gd name="T16" fmla="*/ 0 w 128"/>
                    <a:gd name="T17" fmla="*/ 8 h 128"/>
                    <a:gd name="T18" fmla="*/ 16 w 128"/>
                    <a:gd name="T19" fmla="*/ 120 h 128"/>
                    <a:gd name="T20" fmla="*/ 8 w 128"/>
                    <a:gd name="T21" fmla="*/ 112 h 128"/>
                    <a:gd name="T22" fmla="*/ 120 w 128"/>
                    <a:gd name="T23" fmla="*/ 112 h 128"/>
                    <a:gd name="T24" fmla="*/ 112 w 128"/>
                    <a:gd name="T25" fmla="*/ 120 h 128"/>
                    <a:gd name="T26" fmla="*/ 112 w 128"/>
                    <a:gd name="T27" fmla="*/ 8 h 128"/>
                    <a:gd name="T28" fmla="*/ 120 w 128"/>
                    <a:gd name="T29" fmla="*/ 16 h 128"/>
                    <a:gd name="T30" fmla="*/ 8 w 128"/>
                    <a:gd name="T31" fmla="*/ 16 h 128"/>
                    <a:gd name="T32" fmla="*/ 16 w 128"/>
                    <a:gd name="T33" fmla="*/ 8 h 128"/>
                    <a:gd name="T34" fmla="*/ 16 w 128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28"/>
                    <a:gd name="T56" fmla="*/ 128 w 128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20"/>
                      </a:lnTo>
                      <a:cubicBezTo>
                        <a:pt x="128" y="125"/>
                        <a:pt x="125" y="128"/>
                        <a:pt x="120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20" y="112"/>
                      </a:lnTo>
                      <a:lnTo>
                        <a:pt x="112" y="120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" name="Rectangle 78"/>
                <p:cNvSpPr>
                  <a:spLocks noChangeArrowheads="1"/>
                </p:cNvSpPr>
                <p:nvPr/>
              </p:nvSpPr>
              <p:spPr bwMode="auto">
                <a:xfrm>
                  <a:off x="5540583" y="3774901"/>
                  <a:ext cx="66679" cy="571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24" name="Freeform 79"/>
                <p:cNvSpPr>
                  <a:spLocks noEditPoints="1"/>
                </p:cNvSpPr>
                <p:nvPr/>
              </p:nvSpPr>
              <p:spPr bwMode="auto">
                <a:xfrm>
                  <a:off x="5535820" y="3770138"/>
                  <a:ext cx="76204" cy="66671"/>
                </a:xfrm>
                <a:custGeom>
                  <a:avLst/>
                  <a:gdLst>
                    <a:gd name="T0" fmla="*/ 0 w 128"/>
                    <a:gd name="T1" fmla="*/ 8 h 112"/>
                    <a:gd name="T2" fmla="*/ 8 w 128"/>
                    <a:gd name="T3" fmla="*/ 0 h 112"/>
                    <a:gd name="T4" fmla="*/ 120 w 128"/>
                    <a:gd name="T5" fmla="*/ 0 h 112"/>
                    <a:gd name="T6" fmla="*/ 128 w 128"/>
                    <a:gd name="T7" fmla="*/ 8 h 112"/>
                    <a:gd name="T8" fmla="*/ 128 w 128"/>
                    <a:gd name="T9" fmla="*/ 104 h 112"/>
                    <a:gd name="T10" fmla="*/ 120 w 128"/>
                    <a:gd name="T11" fmla="*/ 112 h 112"/>
                    <a:gd name="T12" fmla="*/ 8 w 128"/>
                    <a:gd name="T13" fmla="*/ 112 h 112"/>
                    <a:gd name="T14" fmla="*/ 0 w 128"/>
                    <a:gd name="T15" fmla="*/ 104 h 112"/>
                    <a:gd name="T16" fmla="*/ 0 w 128"/>
                    <a:gd name="T17" fmla="*/ 8 h 112"/>
                    <a:gd name="T18" fmla="*/ 16 w 128"/>
                    <a:gd name="T19" fmla="*/ 104 h 112"/>
                    <a:gd name="T20" fmla="*/ 8 w 128"/>
                    <a:gd name="T21" fmla="*/ 96 h 112"/>
                    <a:gd name="T22" fmla="*/ 120 w 128"/>
                    <a:gd name="T23" fmla="*/ 96 h 112"/>
                    <a:gd name="T24" fmla="*/ 112 w 128"/>
                    <a:gd name="T25" fmla="*/ 104 h 112"/>
                    <a:gd name="T26" fmla="*/ 112 w 128"/>
                    <a:gd name="T27" fmla="*/ 8 h 112"/>
                    <a:gd name="T28" fmla="*/ 120 w 128"/>
                    <a:gd name="T29" fmla="*/ 16 h 112"/>
                    <a:gd name="T30" fmla="*/ 8 w 128"/>
                    <a:gd name="T31" fmla="*/ 16 h 112"/>
                    <a:gd name="T32" fmla="*/ 16 w 128"/>
                    <a:gd name="T33" fmla="*/ 8 h 112"/>
                    <a:gd name="T34" fmla="*/ 16 w 128"/>
                    <a:gd name="T35" fmla="*/ 104 h 1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12"/>
                    <a:gd name="T56" fmla="*/ 128 w 128"/>
                    <a:gd name="T57" fmla="*/ 112 h 1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12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04"/>
                      </a:lnTo>
                      <a:cubicBezTo>
                        <a:pt x="128" y="109"/>
                        <a:pt x="125" y="112"/>
                        <a:pt x="120" y="112"/>
                      </a:cubicBezTo>
                      <a:lnTo>
                        <a:pt x="8" y="112"/>
                      </a:lnTo>
                      <a:cubicBezTo>
                        <a:pt x="4" y="112"/>
                        <a:pt x="0" y="109"/>
                        <a:pt x="0" y="104"/>
                      </a:cubicBezTo>
                      <a:lnTo>
                        <a:pt x="0" y="8"/>
                      </a:lnTo>
                      <a:close/>
                      <a:moveTo>
                        <a:pt x="16" y="104"/>
                      </a:moveTo>
                      <a:lnTo>
                        <a:pt x="8" y="96"/>
                      </a:lnTo>
                      <a:lnTo>
                        <a:pt x="120" y="96"/>
                      </a:lnTo>
                      <a:lnTo>
                        <a:pt x="112" y="104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" name="Rectangle 80"/>
                <p:cNvSpPr>
                  <a:spLocks noChangeArrowheads="1"/>
                </p:cNvSpPr>
                <p:nvPr/>
              </p:nvSpPr>
              <p:spPr bwMode="auto">
                <a:xfrm>
                  <a:off x="6129580" y="3298682"/>
                  <a:ext cx="57153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26" name="Freeform 81"/>
                <p:cNvSpPr>
                  <a:spLocks noEditPoints="1"/>
                </p:cNvSpPr>
                <p:nvPr/>
              </p:nvSpPr>
              <p:spPr bwMode="auto">
                <a:xfrm>
                  <a:off x="6124818" y="3293919"/>
                  <a:ext cx="66679" cy="76195"/>
                </a:xfrm>
                <a:custGeom>
                  <a:avLst/>
                  <a:gdLst>
                    <a:gd name="T0" fmla="*/ 0 w 112"/>
                    <a:gd name="T1" fmla="*/ 8 h 128"/>
                    <a:gd name="T2" fmla="*/ 8 w 112"/>
                    <a:gd name="T3" fmla="*/ 0 h 128"/>
                    <a:gd name="T4" fmla="*/ 104 w 112"/>
                    <a:gd name="T5" fmla="*/ 0 h 128"/>
                    <a:gd name="T6" fmla="*/ 112 w 112"/>
                    <a:gd name="T7" fmla="*/ 8 h 128"/>
                    <a:gd name="T8" fmla="*/ 112 w 112"/>
                    <a:gd name="T9" fmla="*/ 120 h 128"/>
                    <a:gd name="T10" fmla="*/ 104 w 112"/>
                    <a:gd name="T11" fmla="*/ 128 h 128"/>
                    <a:gd name="T12" fmla="*/ 8 w 112"/>
                    <a:gd name="T13" fmla="*/ 128 h 128"/>
                    <a:gd name="T14" fmla="*/ 0 w 112"/>
                    <a:gd name="T15" fmla="*/ 120 h 128"/>
                    <a:gd name="T16" fmla="*/ 0 w 112"/>
                    <a:gd name="T17" fmla="*/ 8 h 128"/>
                    <a:gd name="T18" fmla="*/ 16 w 112"/>
                    <a:gd name="T19" fmla="*/ 120 h 128"/>
                    <a:gd name="T20" fmla="*/ 8 w 112"/>
                    <a:gd name="T21" fmla="*/ 112 h 128"/>
                    <a:gd name="T22" fmla="*/ 104 w 112"/>
                    <a:gd name="T23" fmla="*/ 112 h 128"/>
                    <a:gd name="T24" fmla="*/ 96 w 112"/>
                    <a:gd name="T25" fmla="*/ 120 h 128"/>
                    <a:gd name="T26" fmla="*/ 96 w 112"/>
                    <a:gd name="T27" fmla="*/ 8 h 128"/>
                    <a:gd name="T28" fmla="*/ 104 w 112"/>
                    <a:gd name="T29" fmla="*/ 16 h 128"/>
                    <a:gd name="T30" fmla="*/ 8 w 112"/>
                    <a:gd name="T31" fmla="*/ 16 h 128"/>
                    <a:gd name="T32" fmla="*/ 16 w 112"/>
                    <a:gd name="T33" fmla="*/ 8 h 128"/>
                    <a:gd name="T34" fmla="*/ 16 w 112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2"/>
                    <a:gd name="T55" fmla="*/ 0 h 128"/>
                    <a:gd name="T56" fmla="*/ 112 w 112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2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04" y="0"/>
                      </a:lnTo>
                      <a:cubicBezTo>
                        <a:pt x="109" y="0"/>
                        <a:pt x="112" y="4"/>
                        <a:pt x="112" y="8"/>
                      </a:cubicBezTo>
                      <a:lnTo>
                        <a:pt x="112" y="120"/>
                      </a:lnTo>
                      <a:cubicBezTo>
                        <a:pt x="112" y="125"/>
                        <a:pt x="109" y="128"/>
                        <a:pt x="104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04" y="112"/>
                      </a:lnTo>
                      <a:lnTo>
                        <a:pt x="96" y="120"/>
                      </a:lnTo>
                      <a:lnTo>
                        <a:pt x="96" y="8"/>
                      </a:lnTo>
                      <a:lnTo>
                        <a:pt x="104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7" name="Rectangle 82"/>
                <p:cNvSpPr>
                  <a:spLocks noChangeArrowheads="1"/>
                </p:cNvSpPr>
                <p:nvPr/>
              </p:nvSpPr>
              <p:spPr bwMode="auto">
                <a:xfrm>
                  <a:off x="6234361" y="3298682"/>
                  <a:ext cx="66679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28" name="Freeform 83"/>
                <p:cNvSpPr>
                  <a:spLocks noEditPoints="1"/>
                </p:cNvSpPr>
                <p:nvPr/>
              </p:nvSpPr>
              <p:spPr bwMode="auto">
                <a:xfrm>
                  <a:off x="6229599" y="3293919"/>
                  <a:ext cx="76204" cy="76195"/>
                </a:xfrm>
                <a:custGeom>
                  <a:avLst/>
                  <a:gdLst>
                    <a:gd name="T0" fmla="*/ 0 w 128"/>
                    <a:gd name="T1" fmla="*/ 8 h 128"/>
                    <a:gd name="T2" fmla="*/ 8 w 128"/>
                    <a:gd name="T3" fmla="*/ 0 h 128"/>
                    <a:gd name="T4" fmla="*/ 120 w 128"/>
                    <a:gd name="T5" fmla="*/ 0 h 128"/>
                    <a:gd name="T6" fmla="*/ 128 w 128"/>
                    <a:gd name="T7" fmla="*/ 8 h 128"/>
                    <a:gd name="T8" fmla="*/ 128 w 128"/>
                    <a:gd name="T9" fmla="*/ 120 h 128"/>
                    <a:gd name="T10" fmla="*/ 120 w 128"/>
                    <a:gd name="T11" fmla="*/ 128 h 128"/>
                    <a:gd name="T12" fmla="*/ 8 w 128"/>
                    <a:gd name="T13" fmla="*/ 128 h 128"/>
                    <a:gd name="T14" fmla="*/ 0 w 128"/>
                    <a:gd name="T15" fmla="*/ 120 h 128"/>
                    <a:gd name="T16" fmla="*/ 0 w 128"/>
                    <a:gd name="T17" fmla="*/ 8 h 128"/>
                    <a:gd name="T18" fmla="*/ 16 w 128"/>
                    <a:gd name="T19" fmla="*/ 120 h 128"/>
                    <a:gd name="T20" fmla="*/ 8 w 128"/>
                    <a:gd name="T21" fmla="*/ 112 h 128"/>
                    <a:gd name="T22" fmla="*/ 120 w 128"/>
                    <a:gd name="T23" fmla="*/ 112 h 128"/>
                    <a:gd name="T24" fmla="*/ 112 w 128"/>
                    <a:gd name="T25" fmla="*/ 120 h 128"/>
                    <a:gd name="T26" fmla="*/ 112 w 128"/>
                    <a:gd name="T27" fmla="*/ 8 h 128"/>
                    <a:gd name="T28" fmla="*/ 120 w 128"/>
                    <a:gd name="T29" fmla="*/ 16 h 128"/>
                    <a:gd name="T30" fmla="*/ 8 w 128"/>
                    <a:gd name="T31" fmla="*/ 16 h 128"/>
                    <a:gd name="T32" fmla="*/ 16 w 128"/>
                    <a:gd name="T33" fmla="*/ 8 h 128"/>
                    <a:gd name="T34" fmla="*/ 16 w 128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28"/>
                    <a:gd name="T56" fmla="*/ 128 w 128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20"/>
                      </a:lnTo>
                      <a:cubicBezTo>
                        <a:pt x="128" y="125"/>
                        <a:pt x="125" y="128"/>
                        <a:pt x="120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20" y="112"/>
                      </a:lnTo>
                      <a:lnTo>
                        <a:pt x="112" y="120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9" name="Rectangle 84"/>
                <p:cNvSpPr>
                  <a:spLocks noChangeArrowheads="1"/>
                </p:cNvSpPr>
                <p:nvPr/>
              </p:nvSpPr>
              <p:spPr bwMode="auto">
                <a:xfrm>
                  <a:off x="6424872" y="2919294"/>
                  <a:ext cx="65092" cy="571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30" name="Freeform 85"/>
                <p:cNvSpPr>
                  <a:spLocks noEditPoints="1"/>
                </p:cNvSpPr>
                <p:nvPr/>
              </p:nvSpPr>
              <p:spPr bwMode="auto">
                <a:xfrm>
                  <a:off x="6420110" y="2914532"/>
                  <a:ext cx="74617" cy="66671"/>
                </a:xfrm>
                <a:custGeom>
                  <a:avLst/>
                  <a:gdLst>
                    <a:gd name="T0" fmla="*/ 0 w 128"/>
                    <a:gd name="T1" fmla="*/ 8 h 112"/>
                    <a:gd name="T2" fmla="*/ 8 w 128"/>
                    <a:gd name="T3" fmla="*/ 0 h 112"/>
                    <a:gd name="T4" fmla="*/ 120 w 128"/>
                    <a:gd name="T5" fmla="*/ 0 h 112"/>
                    <a:gd name="T6" fmla="*/ 128 w 128"/>
                    <a:gd name="T7" fmla="*/ 8 h 112"/>
                    <a:gd name="T8" fmla="*/ 128 w 128"/>
                    <a:gd name="T9" fmla="*/ 104 h 112"/>
                    <a:gd name="T10" fmla="*/ 120 w 128"/>
                    <a:gd name="T11" fmla="*/ 112 h 112"/>
                    <a:gd name="T12" fmla="*/ 8 w 128"/>
                    <a:gd name="T13" fmla="*/ 112 h 112"/>
                    <a:gd name="T14" fmla="*/ 0 w 128"/>
                    <a:gd name="T15" fmla="*/ 104 h 112"/>
                    <a:gd name="T16" fmla="*/ 0 w 128"/>
                    <a:gd name="T17" fmla="*/ 8 h 112"/>
                    <a:gd name="T18" fmla="*/ 16 w 128"/>
                    <a:gd name="T19" fmla="*/ 104 h 112"/>
                    <a:gd name="T20" fmla="*/ 8 w 128"/>
                    <a:gd name="T21" fmla="*/ 96 h 112"/>
                    <a:gd name="T22" fmla="*/ 120 w 128"/>
                    <a:gd name="T23" fmla="*/ 96 h 112"/>
                    <a:gd name="T24" fmla="*/ 112 w 128"/>
                    <a:gd name="T25" fmla="*/ 104 h 112"/>
                    <a:gd name="T26" fmla="*/ 112 w 128"/>
                    <a:gd name="T27" fmla="*/ 8 h 112"/>
                    <a:gd name="T28" fmla="*/ 120 w 128"/>
                    <a:gd name="T29" fmla="*/ 16 h 112"/>
                    <a:gd name="T30" fmla="*/ 8 w 128"/>
                    <a:gd name="T31" fmla="*/ 16 h 112"/>
                    <a:gd name="T32" fmla="*/ 16 w 128"/>
                    <a:gd name="T33" fmla="*/ 8 h 112"/>
                    <a:gd name="T34" fmla="*/ 16 w 128"/>
                    <a:gd name="T35" fmla="*/ 104 h 1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12"/>
                    <a:gd name="T56" fmla="*/ 128 w 128"/>
                    <a:gd name="T57" fmla="*/ 112 h 1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12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04"/>
                      </a:lnTo>
                      <a:cubicBezTo>
                        <a:pt x="128" y="109"/>
                        <a:pt x="125" y="112"/>
                        <a:pt x="120" y="112"/>
                      </a:cubicBezTo>
                      <a:lnTo>
                        <a:pt x="8" y="112"/>
                      </a:lnTo>
                      <a:cubicBezTo>
                        <a:pt x="4" y="112"/>
                        <a:pt x="0" y="109"/>
                        <a:pt x="0" y="104"/>
                      </a:cubicBezTo>
                      <a:lnTo>
                        <a:pt x="0" y="8"/>
                      </a:lnTo>
                      <a:close/>
                      <a:moveTo>
                        <a:pt x="16" y="104"/>
                      </a:moveTo>
                      <a:lnTo>
                        <a:pt x="8" y="96"/>
                      </a:lnTo>
                      <a:lnTo>
                        <a:pt x="120" y="96"/>
                      </a:lnTo>
                      <a:lnTo>
                        <a:pt x="112" y="104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1" name="Rectangle 86"/>
                <p:cNvSpPr>
                  <a:spLocks noChangeArrowheads="1"/>
                </p:cNvSpPr>
                <p:nvPr/>
              </p:nvSpPr>
              <p:spPr bwMode="auto">
                <a:xfrm>
                  <a:off x="6899563" y="2444663"/>
                  <a:ext cx="66679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32" name="Freeform 87"/>
                <p:cNvSpPr>
                  <a:spLocks noEditPoints="1"/>
                </p:cNvSpPr>
                <p:nvPr/>
              </p:nvSpPr>
              <p:spPr bwMode="auto">
                <a:xfrm>
                  <a:off x="6894800" y="2439901"/>
                  <a:ext cx="76204" cy="76195"/>
                </a:xfrm>
                <a:custGeom>
                  <a:avLst/>
                  <a:gdLst>
                    <a:gd name="T0" fmla="*/ 0 w 128"/>
                    <a:gd name="T1" fmla="*/ 8 h 128"/>
                    <a:gd name="T2" fmla="*/ 8 w 128"/>
                    <a:gd name="T3" fmla="*/ 0 h 128"/>
                    <a:gd name="T4" fmla="*/ 120 w 128"/>
                    <a:gd name="T5" fmla="*/ 0 h 128"/>
                    <a:gd name="T6" fmla="*/ 128 w 128"/>
                    <a:gd name="T7" fmla="*/ 8 h 128"/>
                    <a:gd name="T8" fmla="*/ 128 w 128"/>
                    <a:gd name="T9" fmla="*/ 120 h 128"/>
                    <a:gd name="T10" fmla="*/ 120 w 128"/>
                    <a:gd name="T11" fmla="*/ 128 h 128"/>
                    <a:gd name="T12" fmla="*/ 8 w 128"/>
                    <a:gd name="T13" fmla="*/ 128 h 128"/>
                    <a:gd name="T14" fmla="*/ 0 w 128"/>
                    <a:gd name="T15" fmla="*/ 120 h 128"/>
                    <a:gd name="T16" fmla="*/ 0 w 128"/>
                    <a:gd name="T17" fmla="*/ 8 h 128"/>
                    <a:gd name="T18" fmla="*/ 16 w 128"/>
                    <a:gd name="T19" fmla="*/ 120 h 128"/>
                    <a:gd name="T20" fmla="*/ 8 w 128"/>
                    <a:gd name="T21" fmla="*/ 112 h 128"/>
                    <a:gd name="T22" fmla="*/ 120 w 128"/>
                    <a:gd name="T23" fmla="*/ 112 h 128"/>
                    <a:gd name="T24" fmla="*/ 112 w 128"/>
                    <a:gd name="T25" fmla="*/ 120 h 128"/>
                    <a:gd name="T26" fmla="*/ 112 w 128"/>
                    <a:gd name="T27" fmla="*/ 8 h 128"/>
                    <a:gd name="T28" fmla="*/ 120 w 128"/>
                    <a:gd name="T29" fmla="*/ 16 h 128"/>
                    <a:gd name="T30" fmla="*/ 8 w 128"/>
                    <a:gd name="T31" fmla="*/ 16 h 128"/>
                    <a:gd name="T32" fmla="*/ 16 w 128"/>
                    <a:gd name="T33" fmla="*/ 8 h 128"/>
                    <a:gd name="T34" fmla="*/ 16 w 128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28"/>
                    <a:gd name="T56" fmla="*/ 128 w 128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20"/>
                      </a:lnTo>
                      <a:cubicBezTo>
                        <a:pt x="128" y="125"/>
                        <a:pt x="125" y="128"/>
                        <a:pt x="120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20" y="112"/>
                      </a:lnTo>
                      <a:lnTo>
                        <a:pt x="112" y="120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" name="Rectangle 88"/>
                <p:cNvSpPr>
                  <a:spLocks noChangeArrowheads="1"/>
                </p:cNvSpPr>
                <p:nvPr/>
              </p:nvSpPr>
              <p:spPr bwMode="auto">
                <a:xfrm>
                  <a:off x="7126589" y="2435139"/>
                  <a:ext cx="66679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34" name="Freeform 89"/>
                <p:cNvSpPr>
                  <a:spLocks noEditPoints="1"/>
                </p:cNvSpPr>
                <p:nvPr/>
              </p:nvSpPr>
              <p:spPr bwMode="auto">
                <a:xfrm>
                  <a:off x="7121826" y="2430376"/>
                  <a:ext cx="76204" cy="76195"/>
                </a:xfrm>
                <a:custGeom>
                  <a:avLst/>
                  <a:gdLst>
                    <a:gd name="T0" fmla="*/ 0 w 128"/>
                    <a:gd name="T1" fmla="*/ 8 h 128"/>
                    <a:gd name="T2" fmla="*/ 8 w 128"/>
                    <a:gd name="T3" fmla="*/ 0 h 128"/>
                    <a:gd name="T4" fmla="*/ 120 w 128"/>
                    <a:gd name="T5" fmla="*/ 0 h 128"/>
                    <a:gd name="T6" fmla="*/ 128 w 128"/>
                    <a:gd name="T7" fmla="*/ 8 h 128"/>
                    <a:gd name="T8" fmla="*/ 128 w 128"/>
                    <a:gd name="T9" fmla="*/ 120 h 128"/>
                    <a:gd name="T10" fmla="*/ 120 w 128"/>
                    <a:gd name="T11" fmla="*/ 128 h 128"/>
                    <a:gd name="T12" fmla="*/ 8 w 128"/>
                    <a:gd name="T13" fmla="*/ 128 h 128"/>
                    <a:gd name="T14" fmla="*/ 0 w 128"/>
                    <a:gd name="T15" fmla="*/ 120 h 128"/>
                    <a:gd name="T16" fmla="*/ 0 w 128"/>
                    <a:gd name="T17" fmla="*/ 8 h 128"/>
                    <a:gd name="T18" fmla="*/ 16 w 128"/>
                    <a:gd name="T19" fmla="*/ 120 h 128"/>
                    <a:gd name="T20" fmla="*/ 8 w 128"/>
                    <a:gd name="T21" fmla="*/ 112 h 128"/>
                    <a:gd name="T22" fmla="*/ 120 w 128"/>
                    <a:gd name="T23" fmla="*/ 112 h 128"/>
                    <a:gd name="T24" fmla="*/ 112 w 128"/>
                    <a:gd name="T25" fmla="*/ 120 h 128"/>
                    <a:gd name="T26" fmla="*/ 112 w 128"/>
                    <a:gd name="T27" fmla="*/ 8 h 128"/>
                    <a:gd name="T28" fmla="*/ 120 w 128"/>
                    <a:gd name="T29" fmla="*/ 16 h 128"/>
                    <a:gd name="T30" fmla="*/ 8 w 128"/>
                    <a:gd name="T31" fmla="*/ 16 h 128"/>
                    <a:gd name="T32" fmla="*/ 16 w 128"/>
                    <a:gd name="T33" fmla="*/ 8 h 128"/>
                    <a:gd name="T34" fmla="*/ 16 w 128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28"/>
                    <a:gd name="T56" fmla="*/ 128 w 128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20"/>
                      </a:lnTo>
                      <a:cubicBezTo>
                        <a:pt x="128" y="125"/>
                        <a:pt x="125" y="128"/>
                        <a:pt x="120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20" y="112"/>
                      </a:lnTo>
                      <a:lnTo>
                        <a:pt x="112" y="120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5" name="Rectangle 90"/>
                <p:cNvSpPr>
                  <a:spLocks noChangeArrowheads="1"/>
                </p:cNvSpPr>
                <p:nvPr/>
              </p:nvSpPr>
              <p:spPr bwMode="auto">
                <a:xfrm>
                  <a:off x="7298049" y="1977969"/>
                  <a:ext cx="66679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36" name="Freeform 91"/>
                <p:cNvSpPr>
                  <a:spLocks noEditPoints="1"/>
                </p:cNvSpPr>
                <p:nvPr/>
              </p:nvSpPr>
              <p:spPr bwMode="auto">
                <a:xfrm>
                  <a:off x="7293286" y="1973206"/>
                  <a:ext cx="76204" cy="76195"/>
                </a:xfrm>
                <a:custGeom>
                  <a:avLst/>
                  <a:gdLst>
                    <a:gd name="T0" fmla="*/ 0 w 128"/>
                    <a:gd name="T1" fmla="*/ 8 h 128"/>
                    <a:gd name="T2" fmla="*/ 8 w 128"/>
                    <a:gd name="T3" fmla="*/ 0 h 128"/>
                    <a:gd name="T4" fmla="*/ 120 w 128"/>
                    <a:gd name="T5" fmla="*/ 0 h 128"/>
                    <a:gd name="T6" fmla="*/ 128 w 128"/>
                    <a:gd name="T7" fmla="*/ 8 h 128"/>
                    <a:gd name="T8" fmla="*/ 128 w 128"/>
                    <a:gd name="T9" fmla="*/ 120 h 128"/>
                    <a:gd name="T10" fmla="*/ 120 w 128"/>
                    <a:gd name="T11" fmla="*/ 128 h 128"/>
                    <a:gd name="T12" fmla="*/ 8 w 128"/>
                    <a:gd name="T13" fmla="*/ 128 h 128"/>
                    <a:gd name="T14" fmla="*/ 0 w 128"/>
                    <a:gd name="T15" fmla="*/ 120 h 128"/>
                    <a:gd name="T16" fmla="*/ 0 w 128"/>
                    <a:gd name="T17" fmla="*/ 8 h 128"/>
                    <a:gd name="T18" fmla="*/ 16 w 128"/>
                    <a:gd name="T19" fmla="*/ 120 h 128"/>
                    <a:gd name="T20" fmla="*/ 8 w 128"/>
                    <a:gd name="T21" fmla="*/ 112 h 128"/>
                    <a:gd name="T22" fmla="*/ 120 w 128"/>
                    <a:gd name="T23" fmla="*/ 112 h 128"/>
                    <a:gd name="T24" fmla="*/ 112 w 128"/>
                    <a:gd name="T25" fmla="*/ 120 h 128"/>
                    <a:gd name="T26" fmla="*/ 112 w 128"/>
                    <a:gd name="T27" fmla="*/ 8 h 128"/>
                    <a:gd name="T28" fmla="*/ 120 w 128"/>
                    <a:gd name="T29" fmla="*/ 16 h 128"/>
                    <a:gd name="T30" fmla="*/ 8 w 128"/>
                    <a:gd name="T31" fmla="*/ 16 h 128"/>
                    <a:gd name="T32" fmla="*/ 16 w 128"/>
                    <a:gd name="T33" fmla="*/ 8 h 128"/>
                    <a:gd name="T34" fmla="*/ 16 w 128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28"/>
                    <a:gd name="T56" fmla="*/ 128 w 128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20"/>
                      </a:lnTo>
                      <a:cubicBezTo>
                        <a:pt x="128" y="125"/>
                        <a:pt x="125" y="128"/>
                        <a:pt x="120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20" y="112"/>
                      </a:lnTo>
                      <a:lnTo>
                        <a:pt x="112" y="120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7" name="Rectangle 92"/>
                <p:cNvSpPr>
                  <a:spLocks noChangeArrowheads="1"/>
                </p:cNvSpPr>
                <p:nvPr/>
              </p:nvSpPr>
              <p:spPr bwMode="auto">
                <a:xfrm>
                  <a:off x="7479034" y="1750971"/>
                  <a:ext cx="66679" cy="571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38" name="Freeform 93"/>
                <p:cNvSpPr>
                  <a:spLocks noEditPoints="1"/>
                </p:cNvSpPr>
                <p:nvPr/>
              </p:nvSpPr>
              <p:spPr bwMode="auto">
                <a:xfrm>
                  <a:off x="7474272" y="1746209"/>
                  <a:ext cx="76204" cy="66671"/>
                </a:xfrm>
                <a:custGeom>
                  <a:avLst/>
                  <a:gdLst>
                    <a:gd name="T0" fmla="*/ 0 w 128"/>
                    <a:gd name="T1" fmla="*/ 8 h 112"/>
                    <a:gd name="T2" fmla="*/ 8 w 128"/>
                    <a:gd name="T3" fmla="*/ 0 h 112"/>
                    <a:gd name="T4" fmla="*/ 120 w 128"/>
                    <a:gd name="T5" fmla="*/ 0 h 112"/>
                    <a:gd name="T6" fmla="*/ 128 w 128"/>
                    <a:gd name="T7" fmla="*/ 8 h 112"/>
                    <a:gd name="T8" fmla="*/ 128 w 128"/>
                    <a:gd name="T9" fmla="*/ 104 h 112"/>
                    <a:gd name="T10" fmla="*/ 120 w 128"/>
                    <a:gd name="T11" fmla="*/ 112 h 112"/>
                    <a:gd name="T12" fmla="*/ 8 w 128"/>
                    <a:gd name="T13" fmla="*/ 112 h 112"/>
                    <a:gd name="T14" fmla="*/ 0 w 128"/>
                    <a:gd name="T15" fmla="*/ 104 h 112"/>
                    <a:gd name="T16" fmla="*/ 0 w 128"/>
                    <a:gd name="T17" fmla="*/ 8 h 112"/>
                    <a:gd name="T18" fmla="*/ 16 w 128"/>
                    <a:gd name="T19" fmla="*/ 104 h 112"/>
                    <a:gd name="T20" fmla="*/ 8 w 128"/>
                    <a:gd name="T21" fmla="*/ 96 h 112"/>
                    <a:gd name="T22" fmla="*/ 120 w 128"/>
                    <a:gd name="T23" fmla="*/ 96 h 112"/>
                    <a:gd name="T24" fmla="*/ 112 w 128"/>
                    <a:gd name="T25" fmla="*/ 104 h 112"/>
                    <a:gd name="T26" fmla="*/ 112 w 128"/>
                    <a:gd name="T27" fmla="*/ 8 h 112"/>
                    <a:gd name="T28" fmla="*/ 120 w 128"/>
                    <a:gd name="T29" fmla="*/ 16 h 112"/>
                    <a:gd name="T30" fmla="*/ 8 w 128"/>
                    <a:gd name="T31" fmla="*/ 16 h 112"/>
                    <a:gd name="T32" fmla="*/ 16 w 128"/>
                    <a:gd name="T33" fmla="*/ 8 h 112"/>
                    <a:gd name="T34" fmla="*/ 16 w 128"/>
                    <a:gd name="T35" fmla="*/ 104 h 1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12"/>
                    <a:gd name="T56" fmla="*/ 128 w 128"/>
                    <a:gd name="T57" fmla="*/ 112 h 1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12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04"/>
                      </a:lnTo>
                      <a:cubicBezTo>
                        <a:pt x="128" y="109"/>
                        <a:pt x="125" y="112"/>
                        <a:pt x="120" y="112"/>
                      </a:cubicBezTo>
                      <a:lnTo>
                        <a:pt x="8" y="112"/>
                      </a:lnTo>
                      <a:cubicBezTo>
                        <a:pt x="4" y="112"/>
                        <a:pt x="0" y="109"/>
                        <a:pt x="0" y="104"/>
                      </a:cubicBezTo>
                      <a:lnTo>
                        <a:pt x="0" y="8"/>
                      </a:lnTo>
                      <a:close/>
                      <a:moveTo>
                        <a:pt x="16" y="104"/>
                      </a:moveTo>
                      <a:lnTo>
                        <a:pt x="8" y="96"/>
                      </a:lnTo>
                      <a:lnTo>
                        <a:pt x="120" y="96"/>
                      </a:lnTo>
                      <a:lnTo>
                        <a:pt x="112" y="104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9" name="Rectangle 94"/>
                <p:cNvSpPr>
                  <a:spLocks noChangeArrowheads="1"/>
                </p:cNvSpPr>
                <p:nvPr/>
              </p:nvSpPr>
              <p:spPr bwMode="auto">
                <a:xfrm>
                  <a:off x="7612392" y="1028707"/>
                  <a:ext cx="66679" cy="571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40" name="Freeform 95"/>
                <p:cNvSpPr>
                  <a:spLocks noEditPoints="1"/>
                </p:cNvSpPr>
                <p:nvPr/>
              </p:nvSpPr>
              <p:spPr bwMode="auto">
                <a:xfrm>
                  <a:off x="7607630" y="1023944"/>
                  <a:ext cx="76204" cy="66671"/>
                </a:xfrm>
                <a:custGeom>
                  <a:avLst/>
                  <a:gdLst>
                    <a:gd name="T0" fmla="*/ 0 w 128"/>
                    <a:gd name="T1" fmla="*/ 8 h 112"/>
                    <a:gd name="T2" fmla="*/ 8 w 128"/>
                    <a:gd name="T3" fmla="*/ 0 h 112"/>
                    <a:gd name="T4" fmla="*/ 120 w 128"/>
                    <a:gd name="T5" fmla="*/ 0 h 112"/>
                    <a:gd name="T6" fmla="*/ 128 w 128"/>
                    <a:gd name="T7" fmla="*/ 8 h 112"/>
                    <a:gd name="T8" fmla="*/ 128 w 128"/>
                    <a:gd name="T9" fmla="*/ 104 h 112"/>
                    <a:gd name="T10" fmla="*/ 120 w 128"/>
                    <a:gd name="T11" fmla="*/ 112 h 112"/>
                    <a:gd name="T12" fmla="*/ 8 w 128"/>
                    <a:gd name="T13" fmla="*/ 112 h 112"/>
                    <a:gd name="T14" fmla="*/ 0 w 128"/>
                    <a:gd name="T15" fmla="*/ 104 h 112"/>
                    <a:gd name="T16" fmla="*/ 0 w 128"/>
                    <a:gd name="T17" fmla="*/ 8 h 112"/>
                    <a:gd name="T18" fmla="*/ 16 w 128"/>
                    <a:gd name="T19" fmla="*/ 104 h 112"/>
                    <a:gd name="T20" fmla="*/ 8 w 128"/>
                    <a:gd name="T21" fmla="*/ 96 h 112"/>
                    <a:gd name="T22" fmla="*/ 120 w 128"/>
                    <a:gd name="T23" fmla="*/ 96 h 112"/>
                    <a:gd name="T24" fmla="*/ 112 w 128"/>
                    <a:gd name="T25" fmla="*/ 104 h 112"/>
                    <a:gd name="T26" fmla="*/ 112 w 128"/>
                    <a:gd name="T27" fmla="*/ 8 h 112"/>
                    <a:gd name="T28" fmla="*/ 120 w 128"/>
                    <a:gd name="T29" fmla="*/ 16 h 112"/>
                    <a:gd name="T30" fmla="*/ 8 w 128"/>
                    <a:gd name="T31" fmla="*/ 16 h 112"/>
                    <a:gd name="T32" fmla="*/ 16 w 128"/>
                    <a:gd name="T33" fmla="*/ 8 h 112"/>
                    <a:gd name="T34" fmla="*/ 16 w 128"/>
                    <a:gd name="T35" fmla="*/ 104 h 1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12"/>
                    <a:gd name="T56" fmla="*/ 128 w 128"/>
                    <a:gd name="T57" fmla="*/ 112 h 1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12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04"/>
                      </a:lnTo>
                      <a:cubicBezTo>
                        <a:pt x="128" y="109"/>
                        <a:pt x="125" y="112"/>
                        <a:pt x="120" y="112"/>
                      </a:cubicBezTo>
                      <a:lnTo>
                        <a:pt x="8" y="112"/>
                      </a:lnTo>
                      <a:cubicBezTo>
                        <a:pt x="4" y="112"/>
                        <a:pt x="0" y="109"/>
                        <a:pt x="0" y="104"/>
                      </a:cubicBezTo>
                      <a:lnTo>
                        <a:pt x="0" y="8"/>
                      </a:lnTo>
                      <a:close/>
                      <a:moveTo>
                        <a:pt x="16" y="104"/>
                      </a:moveTo>
                      <a:lnTo>
                        <a:pt x="8" y="96"/>
                      </a:lnTo>
                      <a:lnTo>
                        <a:pt x="120" y="96"/>
                      </a:lnTo>
                      <a:lnTo>
                        <a:pt x="112" y="104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1" name="Rectangle 96"/>
                <p:cNvSpPr>
                  <a:spLocks noChangeArrowheads="1"/>
                </p:cNvSpPr>
                <p:nvPr/>
              </p:nvSpPr>
              <p:spPr bwMode="auto">
                <a:xfrm>
                  <a:off x="7345676" y="1028707"/>
                  <a:ext cx="57153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42" name="Freeform 97"/>
                <p:cNvSpPr>
                  <a:spLocks noEditPoints="1"/>
                </p:cNvSpPr>
                <p:nvPr/>
              </p:nvSpPr>
              <p:spPr bwMode="auto">
                <a:xfrm>
                  <a:off x="7340914" y="1023944"/>
                  <a:ext cx="66679" cy="76195"/>
                </a:xfrm>
                <a:custGeom>
                  <a:avLst/>
                  <a:gdLst>
                    <a:gd name="T0" fmla="*/ 0 w 112"/>
                    <a:gd name="T1" fmla="*/ 8 h 128"/>
                    <a:gd name="T2" fmla="*/ 8 w 112"/>
                    <a:gd name="T3" fmla="*/ 0 h 128"/>
                    <a:gd name="T4" fmla="*/ 104 w 112"/>
                    <a:gd name="T5" fmla="*/ 0 h 128"/>
                    <a:gd name="T6" fmla="*/ 112 w 112"/>
                    <a:gd name="T7" fmla="*/ 8 h 128"/>
                    <a:gd name="T8" fmla="*/ 112 w 112"/>
                    <a:gd name="T9" fmla="*/ 120 h 128"/>
                    <a:gd name="T10" fmla="*/ 104 w 112"/>
                    <a:gd name="T11" fmla="*/ 128 h 128"/>
                    <a:gd name="T12" fmla="*/ 8 w 112"/>
                    <a:gd name="T13" fmla="*/ 128 h 128"/>
                    <a:gd name="T14" fmla="*/ 0 w 112"/>
                    <a:gd name="T15" fmla="*/ 120 h 128"/>
                    <a:gd name="T16" fmla="*/ 0 w 112"/>
                    <a:gd name="T17" fmla="*/ 8 h 128"/>
                    <a:gd name="T18" fmla="*/ 16 w 112"/>
                    <a:gd name="T19" fmla="*/ 120 h 128"/>
                    <a:gd name="T20" fmla="*/ 8 w 112"/>
                    <a:gd name="T21" fmla="*/ 112 h 128"/>
                    <a:gd name="T22" fmla="*/ 104 w 112"/>
                    <a:gd name="T23" fmla="*/ 112 h 128"/>
                    <a:gd name="T24" fmla="*/ 96 w 112"/>
                    <a:gd name="T25" fmla="*/ 120 h 128"/>
                    <a:gd name="T26" fmla="*/ 96 w 112"/>
                    <a:gd name="T27" fmla="*/ 8 h 128"/>
                    <a:gd name="T28" fmla="*/ 104 w 112"/>
                    <a:gd name="T29" fmla="*/ 16 h 128"/>
                    <a:gd name="T30" fmla="*/ 8 w 112"/>
                    <a:gd name="T31" fmla="*/ 16 h 128"/>
                    <a:gd name="T32" fmla="*/ 16 w 112"/>
                    <a:gd name="T33" fmla="*/ 8 h 128"/>
                    <a:gd name="T34" fmla="*/ 16 w 112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2"/>
                    <a:gd name="T55" fmla="*/ 0 h 128"/>
                    <a:gd name="T56" fmla="*/ 112 w 112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2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04" y="0"/>
                      </a:lnTo>
                      <a:cubicBezTo>
                        <a:pt x="109" y="0"/>
                        <a:pt x="112" y="4"/>
                        <a:pt x="112" y="8"/>
                      </a:cubicBezTo>
                      <a:lnTo>
                        <a:pt x="112" y="120"/>
                      </a:lnTo>
                      <a:cubicBezTo>
                        <a:pt x="112" y="125"/>
                        <a:pt x="109" y="128"/>
                        <a:pt x="104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04" y="112"/>
                      </a:lnTo>
                      <a:lnTo>
                        <a:pt x="96" y="120"/>
                      </a:lnTo>
                      <a:lnTo>
                        <a:pt x="96" y="8"/>
                      </a:lnTo>
                      <a:lnTo>
                        <a:pt x="104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" name="Rectangle 98"/>
                <p:cNvSpPr>
                  <a:spLocks noChangeArrowheads="1"/>
                </p:cNvSpPr>
                <p:nvPr/>
              </p:nvSpPr>
              <p:spPr bwMode="auto">
                <a:xfrm>
                  <a:off x="7744163" y="800122"/>
                  <a:ext cx="66679" cy="571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44" name="Freeform 99"/>
                <p:cNvSpPr>
                  <a:spLocks noEditPoints="1"/>
                </p:cNvSpPr>
                <p:nvPr/>
              </p:nvSpPr>
              <p:spPr bwMode="auto">
                <a:xfrm>
                  <a:off x="7739400" y="795359"/>
                  <a:ext cx="76204" cy="66671"/>
                </a:xfrm>
                <a:custGeom>
                  <a:avLst/>
                  <a:gdLst>
                    <a:gd name="T0" fmla="*/ 0 w 128"/>
                    <a:gd name="T1" fmla="*/ 8 h 112"/>
                    <a:gd name="T2" fmla="*/ 8 w 128"/>
                    <a:gd name="T3" fmla="*/ 0 h 112"/>
                    <a:gd name="T4" fmla="*/ 120 w 128"/>
                    <a:gd name="T5" fmla="*/ 0 h 112"/>
                    <a:gd name="T6" fmla="*/ 128 w 128"/>
                    <a:gd name="T7" fmla="*/ 8 h 112"/>
                    <a:gd name="T8" fmla="*/ 128 w 128"/>
                    <a:gd name="T9" fmla="*/ 104 h 112"/>
                    <a:gd name="T10" fmla="*/ 120 w 128"/>
                    <a:gd name="T11" fmla="*/ 112 h 112"/>
                    <a:gd name="T12" fmla="*/ 8 w 128"/>
                    <a:gd name="T13" fmla="*/ 112 h 112"/>
                    <a:gd name="T14" fmla="*/ 0 w 128"/>
                    <a:gd name="T15" fmla="*/ 104 h 112"/>
                    <a:gd name="T16" fmla="*/ 0 w 128"/>
                    <a:gd name="T17" fmla="*/ 8 h 112"/>
                    <a:gd name="T18" fmla="*/ 16 w 128"/>
                    <a:gd name="T19" fmla="*/ 104 h 112"/>
                    <a:gd name="T20" fmla="*/ 8 w 128"/>
                    <a:gd name="T21" fmla="*/ 96 h 112"/>
                    <a:gd name="T22" fmla="*/ 120 w 128"/>
                    <a:gd name="T23" fmla="*/ 96 h 112"/>
                    <a:gd name="T24" fmla="*/ 112 w 128"/>
                    <a:gd name="T25" fmla="*/ 104 h 112"/>
                    <a:gd name="T26" fmla="*/ 112 w 128"/>
                    <a:gd name="T27" fmla="*/ 8 h 112"/>
                    <a:gd name="T28" fmla="*/ 120 w 128"/>
                    <a:gd name="T29" fmla="*/ 16 h 112"/>
                    <a:gd name="T30" fmla="*/ 8 w 128"/>
                    <a:gd name="T31" fmla="*/ 16 h 112"/>
                    <a:gd name="T32" fmla="*/ 16 w 128"/>
                    <a:gd name="T33" fmla="*/ 8 h 112"/>
                    <a:gd name="T34" fmla="*/ 16 w 128"/>
                    <a:gd name="T35" fmla="*/ 104 h 1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12"/>
                    <a:gd name="T56" fmla="*/ 128 w 128"/>
                    <a:gd name="T57" fmla="*/ 112 h 1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12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04"/>
                      </a:lnTo>
                      <a:cubicBezTo>
                        <a:pt x="128" y="109"/>
                        <a:pt x="125" y="112"/>
                        <a:pt x="120" y="112"/>
                      </a:cubicBezTo>
                      <a:lnTo>
                        <a:pt x="8" y="112"/>
                      </a:lnTo>
                      <a:cubicBezTo>
                        <a:pt x="4" y="112"/>
                        <a:pt x="0" y="109"/>
                        <a:pt x="0" y="104"/>
                      </a:cubicBezTo>
                      <a:lnTo>
                        <a:pt x="0" y="8"/>
                      </a:lnTo>
                      <a:close/>
                      <a:moveTo>
                        <a:pt x="16" y="104"/>
                      </a:moveTo>
                      <a:lnTo>
                        <a:pt x="8" y="96"/>
                      </a:lnTo>
                      <a:lnTo>
                        <a:pt x="120" y="96"/>
                      </a:lnTo>
                      <a:lnTo>
                        <a:pt x="112" y="104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5" name="Rectangle 100"/>
                <p:cNvSpPr>
                  <a:spLocks noChangeArrowheads="1"/>
                </p:cNvSpPr>
                <p:nvPr/>
              </p:nvSpPr>
              <p:spPr bwMode="auto">
                <a:xfrm>
                  <a:off x="7772740" y="809646"/>
                  <a:ext cx="66679" cy="571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46" name="Freeform 101"/>
                <p:cNvSpPr>
                  <a:spLocks noEditPoints="1"/>
                </p:cNvSpPr>
                <p:nvPr/>
              </p:nvSpPr>
              <p:spPr bwMode="auto">
                <a:xfrm>
                  <a:off x="7767976" y="804883"/>
                  <a:ext cx="76204" cy="66671"/>
                </a:xfrm>
                <a:custGeom>
                  <a:avLst/>
                  <a:gdLst>
                    <a:gd name="T0" fmla="*/ 0 w 128"/>
                    <a:gd name="T1" fmla="*/ 8 h 112"/>
                    <a:gd name="T2" fmla="*/ 8 w 128"/>
                    <a:gd name="T3" fmla="*/ 0 h 112"/>
                    <a:gd name="T4" fmla="*/ 120 w 128"/>
                    <a:gd name="T5" fmla="*/ 0 h 112"/>
                    <a:gd name="T6" fmla="*/ 128 w 128"/>
                    <a:gd name="T7" fmla="*/ 8 h 112"/>
                    <a:gd name="T8" fmla="*/ 128 w 128"/>
                    <a:gd name="T9" fmla="*/ 104 h 112"/>
                    <a:gd name="T10" fmla="*/ 120 w 128"/>
                    <a:gd name="T11" fmla="*/ 112 h 112"/>
                    <a:gd name="T12" fmla="*/ 8 w 128"/>
                    <a:gd name="T13" fmla="*/ 112 h 112"/>
                    <a:gd name="T14" fmla="*/ 0 w 128"/>
                    <a:gd name="T15" fmla="*/ 104 h 112"/>
                    <a:gd name="T16" fmla="*/ 0 w 128"/>
                    <a:gd name="T17" fmla="*/ 8 h 112"/>
                    <a:gd name="T18" fmla="*/ 16 w 128"/>
                    <a:gd name="T19" fmla="*/ 104 h 112"/>
                    <a:gd name="T20" fmla="*/ 8 w 128"/>
                    <a:gd name="T21" fmla="*/ 96 h 112"/>
                    <a:gd name="T22" fmla="*/ 120 w 128"/>
                    <a:gd name="T23" fmla="*/ 96 h 112"/>
                    <a:gd name="T24" fmla="*/ 112 w 128"/>
                    <a:gd name="T25" fmla="*/ 104 h 112"/>
                    <a:gd name="T26" fmla="*/ 112 w 128"/>
                    <a:gd name="T27" fmla="*/ 8 h 112"/>
                    <a:gd name="T28" fmla="*/ 120 w 128"/>
                    <a:gd name="T29" fmla="*/ 16 h 112"/>
                    <a:gd name="T30" fmla="*/ 8 w 128"/>
                    <a:gd name="T31" fmla="*/ 16 h 112"/>
                    <a:gd name="T32" fmla="*/ 16 w 128"/>
                    <a:gd name="T33" fmla="*/ 8 h 112"/>
                    <a:gd name="T34" fmla="*/ 16 w 128"/>
                    <a:gd name="T35" fmla="*/ 104 h 1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12"/>
                    <a:gd name="T56" fmla="*/ 128 w 128"/>
                    <a:gd name="T57" fmla="*/ 112 h 1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12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04"/>
                      </a:lnTo>
                      <a:cubicBezTo>
                        <a:pt x="128" y="109"/>
                        <a:pt x="125" y="112"/>
                        <a:pt x="120" y="112"/>
                      </a:cubicBezTo>
                      <a:lnTo>
                        <a:pt x="8" y="112"/>
                      </a:lnTo>
                      <a:cubicBezTo>
                        <a:pt x="4" y="112"/>
                        <a:pt x="0" y="109"/>
                        <a:pt x="0" y="104"/>
                      </a:cubicBezTo>
                      <a:lnTo>
                        <a:pt x="0" y="8"/>
                      </a:lnTo>
                      <a:close/>
                      <a:moveTo>
                        <a:pt x="16" y="104"/>
                      </a:moveTo>
                      <a:lnTo>
                        <a:pt x="8" y="96"/>
                      </a:lnTo>
                      <a:lnTo>
                        <a:pt x="120" y="96"/>
                      </a:lnTo>
                      <a:lnTo>
                        <a:pt x="112" y="104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7" name="Rectangle 102"/>
                <p:cNvSpPr>
                  <a:spLocks noChangeArrowheads="1"/>
                </p:cNvSpPr>
                <p:nvPr/>
              </p:nvSpPr>
              <p:spPr bwMode="auto">
                <a:xfrm>
                  <a:off x="7298049" y="1503337"/>
                  <a:ext cx="66679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48" name="Freeform 103"/>
                <p:cNvSpPr>
                  <a:spLocks noEditPoints="1"/>
                </p:cNvSpPr>
                <p:nvPr/>
              </p:nvSpPr>
              <p:spPr bwMode="auto">
                <a:xfrm>
                  <a:off x="7293286" y="1498576"/>
                  <a:ext cx="76204" cy="76195"/>
                </a:xfrm>
                <a:custGeom>
                  <a:avLst/>
                  <a:gdLst>
                    <a:gd name="T0" fmla="*/ 0 w 128"/>
                    <a:gd name="T1" fmla="*/ 8 h 128"/>
                    <a:gd name="T2" fmla="*/ 8 w 128"/>
                    <a:gd name="T3" fmla="*/ 0 h 128"/>
                    <a:gd name="T4" fmla="*/ 120 w 128"/>
                    <a:gd name="T5" fmla="*/ 0 h 128"/>
                    <a:gd name="T6" fmla="*/ 128 w 128"/>
                    <a:gd name="T7" fmla="*/ 8 h 128"/>
                    <a:gd name="T8" fmla="*/ 128 w 128"/>
                    <a:gd name="T9" fmla="*/ 120 h 128"/>
                    <a:gd name="T10" fmla="*/ 120 w 128"/>
                    <a:gd name="T11" fmla="*/ 128 h 128"/>
                    <a:gd name="T12" fmla="*/ 8 w 128"/>
                    <a:gd name="T13" fmla="*/ 128 h 128"/>
                    <a:gd name="T14" fmla="*/ 0 w 128"/>
                    <a:gd name="T15" fmla="*/ 120 h 128"/>
                    <a:gd name="T16" fmla="*/ 0 w 128"/>
                    <a:gd name="T17" fmla="*/ 8 h 128"/>
                    <a:gd name="T18" fmla="*/ 16 w 128"/>
                    <a:gd name="T19" fmla="*/ 120 h 128"/>
                    <a:gd name="T20" fmla="*/ 8 w 128"/>
                    <a:gd name="T21" fmla="*/ 112 h 128"/>
                    <a:gd name="T22" fmla="*/ 120 w 128"/>
                    <a:gd name="T23" fmla="*/ 112 h 128"/>
                    <a:gd name="T24" fmla="*/ 112 w 128"/>
                    <a:gd name="T25" fmla="*/ 120 h 128"/>
                    <a:gd name="T26" fmla="*/ 112 w 128"/>
                    <a:gd name="T27" fmla="*/ 8 h 128"/>
                    <a:gd name="T28" fmla="*/ 120 w 128"/>
                    <a:gd name="T29" fmla="*/ 16 h 128"/>
                    <a:gd name="T30" fmla="*/ 8 w 128"/>
                    <a:gd name="T31" fmla="*/ 16 h 128"/>
                    <a:gd name="T32" fmla="*/ 16 w 128"/>
                    <a:gd name="T33" fmla="*/ 8 h 128"/>
                    <a:gd name="T34" fmla="*/ 16 w 128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28"/>
                    <a:gd name="T56" fmla="*/ 128 w 128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20"/>
                      </a:lnTo>
                      <a:cubicBezTo>
                        <a:pt x="128" y="125"/>
                        <a:pt x="125" y="128"/>
                        <a:pt x="120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20" y="112"/>
                      </a:lnTo>
                      <a:lnTo>
                        <a:pt x="112" y="120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9" name="Rectangle 104"/>
                <p:cNvSpPr>
                  <a:spLocks noChangeArrowheads="1"/>
                </p:cNvSpPr>
                <p:nvPr/>
              </p:nvSpPr>
              <p:spPr bwMode="auto">
                <a:xfrm>
                  <a:off x="7545713" y="1503337"/>
                  <a:ext cx="66679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50" name="Freeform 105"/>
                <p:cNvSpPr>
                  <a:spLocks noEditPoints="1"/>
                </p:cNvSpPr>
                <p:nvPr/>
              </p:nvSpPr>
              <p:spPr bwMode="auto">
                <a:xfrm>
                  <a:off x="7540951" y="1498576"/>
                  <a:ext cx="76204" cy="76195"/>
                </a:xfrm>
                <a:custGeom>
                  <a:avLst/>
                  <a:gdLst>
                    <a:gd name="T0" fmla="*/ 0 w 128"/>
                    <a:gd name="T1" fmla="*/ 8 h 128"/>
                    <a:gd name="T2" fmla="*/ 8 w 128"/>
                    <a:gd name="T3" fmla="*/ 0 h 128"/>
                    <a:gd name="T4" fmla="*/ 120 w 128"/>
                    <a:gd name="T5" fmla="*/ 0 h 128"/>
                    <a:gd name="T6" fmla="*/ 128 w 128"/>
                    <a:gd name="T7" fmla="*/ 8 h 128"/>
                    <a:gd name="T8" fmla="*/ 128 w 128"/>
                    <a:gd name="T9" fmla="*/ 120 h 128"/>
                    <a:gd name="T10" fmla="*/ 120 w 128"/>
                    <a:gd name="T11" fmla="*/ 128 h 128"/>
                    <a:gd name="T12" fmla="*/ 8 w 128"/>
                    <a:gd name="T13" fmla="*/ 128 h 128"/>
                    <a:gd name="T14" fmla="*/ 0 w 128"/>
                    <a:gd name="T15" fmla="*/ 120 h 128"/>
                    <a:gd name="T16" fmla="*/ 0 w 128"/>
                    <a:gd name="T17" fmla="*/ 8 h 128"/>
                    <a:gd name="T18" fmla="*/ 16 w 128"/>
                    <a:gd name="T19" fmla="*/ 120 h 128"/>
                    <a:gd name="T20" fmla="*/ 8 w 128"/>
                    <a:gd name="T21" fmla="*/ 112 h 128"/>
                    <a:gd name="T22" fmla="*/ 120 w 128"/>
                    <a:gd name="T23" fmla="*/ 112 h 128"/>
                    <a:gd name="T24" fmla="*/ 112 w 128"/>
                    <a:gd name="T25" fmla="*/ 120 h 128"/>
                    <a:gd name="T26" fmla="*/ 112 w 128"/>
                    <a:gd name="T27" fmla="*/ 8 h 128"/>
                    <a:gd name="T28" fmla="*/ 120 w 128"/>
                    <a:gd name="T29" fmla="*/ 16 h 128"/>
                    <a:gd name="T30" fmla="*/ 8 w 128"/>
                    <a:gd name="T31" fmla="*/ 16 h 128"/>
                    <a:gd name="T32" fmla="*/ 16 w 128"/>
                    <a:gd name="T33" fmla="*/ 8 h 128"/>
                    <a:gd name="T34" fmla="*/ 16 w 128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28"/>
                    <a:gd name="T56" fmla="*/ 128 w 128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20"/>
                      </a:lnTo>
                      <a:cubicBezTo>
                        <a:pt x="128" y="125"/>
                        <a:pt x="125" y="128"/>
                        <a:pt x="120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20" y="112"/>
                      </a:lnTo>
                      <a:lnTo>
                        <a:pt x="112" y="120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1" name="Rectangle 106"/>
                <p:cNvSpPr>
                  <a:spLocks noChangeArrowheads="1"/>
                </p:cNvSpPr>
                <p:nvPr/>
              </p:nvSpPr>
              <p:spPr bwMode="auto">
                <a:xfrm>
                  <a:off x="7640969" y="1512862"/>
                  <a:ext cx="65092" cy="571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52" name="Freeform 107"/>
                <p:cNvSpPr>
                  <a:spLocks noEditPoints="1"/>
                </p:cNvSpPr>
                <p:nvPr/>
              </p:nvSpPr>
              <p:spPr bwMode="auto">
                <a:xfrm>
                  <a:off x="7636207" y="1508100"/>
                  <a:ext cx="74617" cy="66671"/>
                </a:xfrm>
                <a:custGeom>
                  <a:avLst/>
                  <a:gdLst>
                    <a:gd name="T0" fmla="*/ 0 w 128"/>
                    <a:gd name="T1" fmla="*/ 8 h 112"/>
                    <a:gd name="T2" fmla="*/ 8 w 128"/>
                    <a:gd name="T3" fmla="*/ 0 h 112"/>
                    <a:gd name="T4" fmla="*/ 120 w 128"/>
                    <a:gd name="T5" fmla="*/ 0 h 112"/>
                    <a:gd name="T6" fmla="*/ 128 w 128"/>
                    <a:gd name="T7" fmla="*/ 8 h 112"/>
                    <a:gd name="T8" fmla="*/ 128 w 128"/>
                    <a:gd name="T9" fmla="*/ 104 h 112"/>
                    <a:gd name="T10" fmla="*/ 120 w 128"/>
                    <a:gd name="T11" fmla="*/ 112 h 112"/>
                    <a:gd name="T12" fmla="*/ 8 w 128"/>
                    <a:gd name="T13" fmla="*/ 112 h 112"/>
                    <a:gd name="T14" fmla="*/ 0 w 128"/>
                    <a:gd name="T15" fmla="*/ 104 h 112"/>
                    <a:gd name="T16" fmla="*/ 0 w 128"/>
                    <a:gd name="T17" fmla="*/ 8 h 112"/>
                    <a:gd name="T18" fmla="*/ 16 w 128"/>
                    <a:gd name="T19" fmla="*/ 104 h 112"/>
                    <a:gd name="T20" fmla="*/ 8 w 128"/>
                    <a:gd name="T21" fmla="*/ 96 h 112"/>
                    <a:gd name="T22" fmla="*/ 120 w 128"/>
                    <a:gd name="T23" fmla="*/ 96 h 112"/>
                    <a:gd name="T24" fmla="*/ 112 w 128"/>
                    <a:gd name="T25" fmla="*/ 104 h 112"/>
                    <a:gd name="T26" fmla="*/ 112 w 128"/>
                    <a:gd name="T27" fmla="*/ 8 h 112"/>
                    <a:gd name="T28" fmla="*/ 120 w 128"/>
                    <a:gd name="T29" fmla="*/ 16 h 112"/>
                    <a:gd name="T30" fmla="*/ 8 w 128"/>
                    <a:gd name="T31" fmla="*/ 16 h 112"/>
                    <a:gd name="T32" fmla="*/ 16 w 128"/>
                    <a:gd name="T33" fmla="*/ 8 h 112"/>
                    <a:gd name="T34" fmla="*/ 16 w 128"/>
                    <a:gd name="T35" fmla="*/ 104 h 1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12"/>
                    <a:gd name="T56" fmla="*/ 128 w 128"/>
                    <a:gd name="T57" fmla="*/ 112 h 1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12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04"/>
                      </a:lnTo>
                      <a:cubicBezTo>
                        <a:pt x="128" y="109"/>
                        <a:pt x="125" y="112"/>
                        <a:pt x="120" y="112"/>
                      </a:cubicBezTo>
                      <a:lnTo>
                        <a:pt x="8" y="112"/>
                      </a:lnTo>
                      <a:cubicBezTo>
                        <a:pt x="4" y="112"/>
                        <a:pt x="0" y="109"/>
                        <a:pt x="0" y="104"/>
                      </a:cubicBezTo>
                      <a:lnTo>
                        <a:pt x="0" y="8"/>
                      </a:lnTo>
                      <a:close/>
                      <a:moveTo>
                        <a:pt x="16" y="104"/>
                      </a:moveTo>
                      <a:lnTo>
                        <a:pt x="8" y="96"/>
                      </a:lnTo>
                      <a:lnTo>
                        <a:pt x="120" y="96"/>
                      </a:lnTo>
                      <a:lnTo>
                        <a:pt x="112" y="104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" name="Rectangle 108"/>
                <p:cNvSpPr>
                  <a:spLocks noChangeArrowheads="1"/>
                </p:cNvSpPr>
                <p:nvPr/>
              </p:nvSpPr>
              <p:spPr bwMode="auto">
                <a:xfrm>
                  <a:off x="7051972" y="1855739"/>
                  <a:ext cx="65092" cy="6508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54" name="Freeform 109"/>
                <p:cNvSpPr>
                  <a:spLocks noEditPoints="1"/>
                </p:cNvSpPr>
                <p:nvPr/>
              </p:nvSpPr>
              <p:spPr bwMode="auto">
                <a:xfrm>
                  <a:off x="7047209" y="1850977"/>
                  <a:ext cx="74617" cy="74608"/>
                </a:xfrm>
                <a:custGeom>
                  <a:avLst/>
                  <a:gdLst>
                    <a:gd name="T0" fmla="*/ 0 w 128"/>
                    <a:gd name="T1" fmla="*/ 8 h 128"/>
                    <a:gd name="T2" fmla="*/ 8 w 128"/>
                    <a:gd name="T3" fmla="*/ 0 h 128"/>
                    <a:gd name="T4" fmla="*/ 120 w 128"/>
                    <a:gd name="T5" fmla="*/ 0 h 128"/>
                    <a:gd name="T6" fmla="*/ 128 w 128"/>
                    <a:gd name="T7" fmla="*/ 8 h 128"/>
                    <a:gd name="T8" fmla="*/ 128 w 128"/>
                    <a:gd name="T9" fmla="*/ 120 h 128"/>
                    <a:gd name="T10" fmla="*/ 120 w 128"/>
                    <a:gd name="T11" fmla="*/ 128 h 128"/>
                    <a:gd name="T12" fmla="*/ 8 w 128"/>
                    <a:gd name="T13" fmla="*/ 128 h 128"/>
                    <a:gd name="T14" fmla="*/ 0 w 128"/>
                    <a:gd name="T15" fmla="*/ 120 h 128"/>
                    <a:gd name="T16" fmla="*/ 0 w 128"/>
                    <a:gd name="T17" fmla="*/ 8 h 128"/>
                    <a:gd name="T18" fmla="*/ 16 w 128"/>
                    <a:gd name="T19" fmla="*/ 120 h 128"/>
                    <a:gd name="T20" fmla="*/ 8 w 128"/>
                    <a:gd name="T21" fmla="*/ 112 h 128"/>
                    <a:gd name="T22" fmla="*/ 120 w 128"/>
                    <a:gd name="T23" fmla="*/ 112 h 128"/>
                    <a:gd name="T24" fmla="*/ 112 w 128"/>
                    <a:gd name="T25" fmla="*/ 120 h 128"/>
                    <a:gd name="T26" fmla="*/ 112 w 128"/>
                    <a:gd name="T27" fmla="*/ 8 h 128"/>
                    <a:gd name="T28" fmla="*/ 120 w 128"/>
                    <a:gd name="T29" fmla="*/ 16 h 128"/>
                    <a:gd name="T30" fmla="*/ 8 w 128"/>
                    <a:gd name="T31" fmla="*/ 16 h 128"/>
                    <a:gd name="T32" fmla="*/ 16 w 128"/>
                    <a:gd name="T33" fmla="*/ 8 h 128"/>
                    <a:gd name="T34" fmla="*/ 16 w 128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28"/>
                    <a:gd name="T56" fmla="*/ 128 w 128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20"/>
                      </a:lnTo>
                      <a:cubicBezTo>
                        <a:pt x="128" y="125"/>
                        <a:pt x="125" y="128"/>
                        <a:pt x="120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20" y="112"/>
                      </a:lnTo>
                      <a:lnTo>
                        <a:pt x="112" y="120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5" name="Rectangle 110"/>
                <p:cNvSpPr>
                  <a:spLocks noChangeArrowheads="1"/>
                </p:cNvSpPr>
                <p:nvPr/>
              </p:nvSpPr>
              <p:spPr bwMode="auto">
                <a:xfrm>
                  <a:off x="6718578" y="2871672"/>
                  <a:ext cx="66679" cy="571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56" name="Freeform 111"/>
                <p:cNvSpPr>
                  <a:spLocks noEditPoints="1"/>
                </p:cNvSpPr>
                <p:nvPr/>
              </p:nvSpPr>
              <p:spPr bwMode="auto">
                <a:xfrm>
                  <a:off x="6713814" y="2866911"/>
                  <a:ext cx="76204" cy="66671"/>
                </a:xfrm>
                <a:custGeom>
                  <a:avLst/>
                  <a:gdLst>
                    <a:gd name="T0" fmla="*/ 0 w 128"/>
                    <a:gd name="T1" fmla="*/ 8 h 112"/>
                    <a:gd name="T2" fmla="*/ 8 w 128"/>
                    <a:gd name="T3" fmla="*/ 0 h 112"/>
                    <a:gd name="T4" fmla="*/ 120 w 128"/>
                    <a:gd name="T5" fmla="*/ 0 h 112"/>
                    <a:gd name="T6" fmla="*/ 128 w 128"/>
                    <a:gd name="T7" fmla="*/ 8 h 112"/>
                    <a:gd name="T8" fmla="*/ 128 w 128"/>
                    <a:gd name="T9" fmla="*/ 104 h 112"/>
                    <a:gd name="T10" fmla="*/ 120 w 128"/>
                    <a:gd name="T11" fmla="*/ 112 h 112"/>
                    <a:gd name="T12" fmla="*/ 8 w 128"/>
                    <a:gd name="T13" fmla="*/ 112 h 112"/>
                    <a:gd name="T14" fmla="*/ 0 w 128"/>
                    <a:gd name="T15" fmla="*/ 104 h 112"/>
                    <a:gd name="T16" fmla="*/ 0 w 128"/>
                    <a:gd name="T17" fmla="*/ 8 h 112"/>
                    <a:gd name="T18" fmla="*/ 16 w 128"/>
                    <a:gd name="T19" fmla="*/ 104 h 112"/>
                    <a:gd name="T20" fmla="*/ 8 w 128"/>
                    <a:gd name="T21" fmla="*/ 96 h 112"/>
                    <a:gd name="T22" fmla="*/ 120 w 128"/>
                    <a:gd name="T23" fmla="*/ 96 h 112"/>
                    <a:gd name="T24" fmla="*/ 112 w 128"/>
                    <a:gd name="T25" fmla="*/ 104 h 112"/>
                    <a:gd name="T26" fmla="*/ 112 w 128"/>
                    <a:gd name="T27" fmla="*/ 8 h 112"/>
                    <a:gd name="T28" fmla="*/ 120 w 128"/>
                    <a:gd name="T29" fmla="*/ 16 h 112"/>
                    <a:gd name="T30" fmla="*/ 8 w 128"/>
                    <a:gd name="T31" fmla="*/ 16 h 112"/>
                    <a:gd name="T32" fmla="*/ 16 w 128"/>
                    <a:gd name="T33" fmla="*/ 8 h 112"/>
                    <a:gd name="T34" fmla="*/ 16 w 128"/>
                    <a:gd name="T35" fmla="*/ 104 h 1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12"/>
                    <a:gd name="T56" fmla="*/ 128 w 128"/>
                    <a:gd name="T57" fmla="*/ 112 h 1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12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04"/>
                      </a:lnTo>
                      <a:cubicBezTo>
                        <a:pt x="128" y="109"/>
                        <a:pt x="125" y="112"/>
                        <a:pt x="120" y="112"/>
                      </a:cubicBezTo>
                      <a:lnTo>
                        <a:pt x="8" y="112"/>
                      </a:lnTo>
                      <a:cubicBezTo>
                        <a:pt x="4" y="112"/>
                        <a:pt x="0" y="109"/>
                        <a:pt x="0" y="104"/>
                      </a:cubicBezTo>
                      <a:lnTo>
                        <a:pt x="0" y="8"/>
                      </a:lnTo>
                      <a:close/>
                      <a:moveTo>
                        <a:pt x="16" y="104"/>
                      </a:moveTo>
                      <a:lnTo>
                        <a:pt x="8" y="96"/>
                      </a:lnTo>
                      <a:lnTo>
                        <a:pt x="120" y="96"/>
                      </a:lnTo>
                      <a:lnTo>
                        <a:pt x="112" y="104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" name="Rectangle 112"/>
                <p:cNvSpPr>
                  <a:spLocks noChangeArrowheads="1"/>
                </p:cNvSpPr>
                <p:nvPr/>
              </p:nvSpPr>
              <p:spPr bwMode="auto">
                <a:xfrm>
                  <a:off x="6148631" y="3479645"/>
                  <a:ext cx="66679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58" name="Freeform 113"/>
                <p:cNvSpPr>
                  <a:spLocks noEditPoints="1"/>
                </p:cNvSpPr>
                <p:nvPr/>
              </p:nvSpPr>
              <p:spPr bwMode="auto">
                <a:xfrm>
                  <a:off x="6143869" y="3474882"/>
                  <a:ext cx="76204" cy="76195"/>
                </a:xfrm>
                <a:custGeom>
                  <a:avLst/>
                  <a:gdLst>
                    <a:gd name="T0" fmla="*/ 0 w 128"/>
                    <a:gd name="T1" fmla="*/ 8 h 128"/>
                    <a:gd name="T2" fmla="*/ 8 w 128"/>
                    <a:gd name="T3" fmla="*/ 0 h 128"/>
                    <a:gd name="T4" fmla="*/ 120 w 128"/>
                    <a:gd name="T5" fmla="*/ 0 h 128"/>
                    <a:gd name="T6" fmla="*/ 128 w 128"/>
                    <a:gd name="T7" fmla="*/ 8 h 128"/>
                    <a:gd name="T8" fmla="*/ 128 w 128"/>
                    <a:gd name="T9" fmla="*/ 120 h 128"/>
                    <a:gd name="T10" fmla="*/ 120 w 128"/>
                    <a:gd name="T11" fmla="*/ 128 h 128"/>
                    <a:gd name="T12" fmla="*/ 8 w 128"/>
                    <a:gd name="T13" fmla="*/ 128 h 128"/>
                    <a:gd name="T14" fmla="*/ 0 w 128"/>
                    <a:gd name="T15" fmla="*/ 120 h 128"/>
                    <a:gd name="T16" fmla="*/ 0 w 128"/>
                    <a:gd name="T17" fmla="*/ 8 h 128"/>
                    <a:gd name="T18" fmla="*/ 16 w 128"/>
                    <a:gd name="T19" fmla="*/ 120 h 128"/>
                    <a:gd name="T20" fmla="*/ 8 w 128"/>
                    <a:gd name="T21" fmla="*/ 112 h 128"/>
                    <a:gd name="T22" fmla="*/ 120 w 128"/>
                    <a:gd name="T23" fmla="*/ 112 h 128"/>
                    <a:gd name="T24" fmla="*/ 112 w 128"/>
                    <a:gd name="T25" fmla="*/ 120 h 128"/>
                    <a:gd name="T26" fmla="*/ 112 w 128"/>
                    <a:gd name="T27" fmla="*/ 8 h 128"/>
                    <a:gd name="T28" fmla="*/ 120 w 128"/>
                    <a:gd name="T29" fmla="*/ 16 h 128"/>
                    <a:gd name="T30" fmla="*/ 8 w 128"/>
                    <a:gd name="T31" fmla="*/ 16 h 128"/>
                    <a:gd name="T32" fmla="*/ 16 w 128"/>
                    <a:gd name="T33" fmla="*/ 8 h 128"/>
                    <a:gd name="T34" fmla="*/ 16 w 128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28"/>
                    <a:gd name="T56" fmla="*/ 128 w 128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20"/>
                      </a:lnTo>
                      <a:cubicBezTo>
                        <a:pt x="128" y="125"/>
                        <a:pt x="125" y="128"/>
                        <a:pt x="120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20" y="112"/>
                      </a:lnTo>
                      <a:lnTo>
                        <a:pt x="112" y="120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" name="Rectangle 114"/>
                <p:cNvSpPr>
                  <a:spLocks noChangeArrowheads="1"/>
                </p:cNvSpPr>
                <p:nvPr/>
              </p:nvSpPr>
              <p:spPr bwMode="auto">
                <a:xfrm>
                  <a:off x="6005748" y="3317731"/>
                  <a:ext cx="66679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60" name="Freeform 115"/>
                <p:cNvSpPr>
                  <a:spLocks noEditPoints="1"/>
                </p:cNvSpPr>
                <p:nvPr/>
              </p:nvSpPr>
              <p:spPr bwMode="auto">
                <a:xfrm>
                  <a:off x="6000985" y="3312968"/>
                  <a:ext cx="76204" cy="76195"/>
                </a:xfrm>
                <a:custGeom>
                  <a:avLst/>
                  <a:gdLst>
                    <a:gd name="T0" fmla="*/ 0 w 128"/>
                    <a:gd name="T1" fmla="*/ 8 h 128"/>
                    <a:gd name="T2" fmla="*/ 8 w 128"/>
                    <a:gd name="T3" fmla="*/ 0 h 128"/>
                    <a:gd name="T4" fmla="*/ 120 w 128"/>
                    <a:gd name="T5" fmla="*/ 0 h 128"/>
                    <a:gd name="T6" fmla="*/ 128 w 128"/>
                    <a:gd name="T7" fmla="*/ 8 h 128"/>
                    <a:gd name="T8" fmla="*/ 128 w 128"/>
                    <a:gd name="T9" fmla="*/ 120 h 128"/>
                    <a:gd name="T10" fmla="*/ 120 w 128"/>
                    <a:gd name="T11" fmla="*/ 128 h 128"/>
                    <a:gd name="T12" fmla="*/ 8 w 128"/>
                    <a:gd name="T13" fmla="*/ 128 h 128"/>
                    <a:gd name="T14" fmla="*/ 0 w 128"/>
                    <a:gd name="T15" fmla="*/ 120 h 128"/>
                    <a:gd name="T16" fmla="*/ 0 w 128"/>
                    <a:gd name="T17" fmla="*/ 8 h 128"/>
                    <a:gd name="T18" fmla="*/ 16 w 128"/>
                    <a:gd name="T19" fmla="*/ 120 h 128"/>
                    <a:gd name="T20" fmla="*/ 8 w 128"/>
                    <a:gd name="T21" fmla="*/ 112 h 128"/>
                    <a:gd name="T22" fmla="*/ 120 w 128"/>
                    <a:gd name="T23" fmla="*/ 112 h 128"/>
                    <a:gd name="T24" fmla="*/ 112 w 128"/>
                    <a:gd name="T25" fmla="*/ 120 h 128"/>
                    <a:gd name="T26" fmla="*/ 112 w 128"/>
                    <a:gd name="T27" fmla="*/ 8 h 128"/>
                    <a:gd name="T28" fmla="*/ 120 w 128"/>
                    <a:gd name="T29" fmla="*/ 16 h 128"/>
                    <a:gd name="T30" fmla="*/ 8 w 128"/>
                    <a:gd name="T31" fmla="*/ 16 h 128"/>
                    <a:gd name="T32" fmla="*/ 16 w 128"/>
                    <a:gd name="T33" fmla="*/ 8 h 128"/>
                    <a:gd name="T34" fmla="*/ 16 w 128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28"/>
                    <a:gd name="T56" fmla="*/ 128 w 128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20"/>
                      </a:lnTo>
                      <a:cubicBezTo>
                        <a:pt x="128" y="125"/>
                        <a:pt x="125" y="128"/>
                        <a:pt x="120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20" y="112"/>
                      </a:lnTo>
                      <a:lnTo>
                        <a:pt x="112" y="120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" name="Rectangle 116"/>
                <p:cNvSpPr>
                  <a:spLocks noChangeArrowheads="1"/>
                </p:cNvSpPr>
                <p:nvPr/>
              </p:nvSpPr>
              <p:spPr bwMode="auto">
                <a:xfrm>
                  <a:off x="7288523" y="2216078"/>
                  <a:ext cx="66679" cy="666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62" name="Freeform 117"/>
                <p:cNvSpPr>
                  <a:spLocks noEditPoints="1"/>
                </p:cNvSpPr>
                <p:nvPr/>
              </p:nvSpPr>
              <p:spPr bwMode="auto">
                <a:xfrm>
                  <a:off x="7283761" y="2211316"/>
                  <a:ext cx="76204" cy="76195"/>
                </a:xfrm>
                <a:custGeom>
                  <a:avLst/>
                  <a:gdLst>
                    <a:gd name="T0" fmla="*/ 0 w 128"/>
                    <a:gd name="T1" fmla="*/ 8 h 128"/>
                    <a:gd name="T2" fmla="*/ 8 w 128"/>
                    <a:gd name="T3" fmla="*/ 0 h 128"/>
                    <a:gd name="T4" fmla="*/ 120 w 128"/>
                    <a:gd name="T5" fmla="*/ 0 h 128"/>
                    <a:gd name="T6" fmla="*/ 128 w 128"/>
                    <a:gd name="T7" fmla="*/ 8 h 128"/>
                    <a:gd name="T8" fmla="*/ 128 w 128"/>
                    <a:gd name="T9" fmla="*/ 120 h 128"/>
                    <a:gd name="T10" fmla="*/ 120 w 128"/>
                    <a:gd name="T11" fmla="*/ 128 h 128"/>
                    <a:gd name="T12" fmla="*/ 8 w 128"/>
                    <a:gd name="T13" fmla="*/ 128 h 128"/>
                    <a:gd name="T14" fmla="*/ 0 w 128"/>
                    <a:gd name="T15" fmla="*/ 120 h 128"/>
                    <a:gd name="T16" fmla="*/ 0 w 128"/>
                    <a:gd name="T17" fmla="*/ 8 h 128"/>
                    <a:gd name="T18" fmla="*/ 16 w 128"/>
                    <a:gd name="T19" fmla="*/ 120 h 128"/>
                    <a:gd name="T20" fmla="*/ 8 w 128"/>
                    <a:gd name="T21" fmla="*/ 112 h 128"/>
                    <a:gd name="T22" fmla="*/ 120 w 128"/>
                    <a:gd name="T23" fmla="*/ 112 h 128"/>
                    <a:gd name="T24" fmla="*/ 112 w 128"/>
                    <a:gd name="T25" fmla="*/ 120 h 128"/>
                    <a:gd name="T26" fmla="*/ 112 w 128"/>
                    <a:gd name="T27" fmla="*/ 8 h 128"/>
                    <a:gd name="T28" fmla="*/ 120 w 128"/>
                    <a:gd name="T29" fmla="*/ 16 h 128"/>
                    <a:gd name="T30" fmla="*/ 8 w 128"/>
                    <a:gd name="T31" fmla="*/ 16 h 128"/>
                    <a:gd name="T32" fmla="*/ 16 w 128"/>
                    <a:gd name="T33" fmla="*/ 8 h 128"/>
                    <a:gd name="T34" fmla="*/ 16 w 128"/>
                    <a:gd name="T35" fmla="*/ 120 h 1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8"/>
                    <a:gd name="T55" fmla="*/ 0 h 128"/>
                    <a:gd name="T56" fmla="*/ 128 w 128"/>
                    <a:gd name="T57" fmla="*/ 128 h 1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8" h="12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120" y="0"/>
                      </a:lnTo>
                      <a:cubicBezTo>
                        <a:pt x="125" y="0"/>
                        <a:pt x="128" y="4"/>
                        <a:pt x="128" y="8"/>
                      </a:cubicBezTo>
                      <a:lnTo>
                        <a:pt x="128" y="120"/>
                      </a:lnTo>
                      <a:cubicBezTo>
                        <a:pt x="128" y="125"/>
                        <a:pt x="125" y="128"/>
                        <a:pt x="120" y="128"/>
                      </a:cubicBezTo>
                      <a:lnTo>
                        <a:pt x="8" y="128"/>
                      </a:lnTo>
                      <a:cubicBezTo>
                        <a:pt x="4" y="128"/>
                        <a:pt x="0" y="125"/>
                        <a:pt x="0" y="120"/>
                      </a:cubicBezTo>
                      <a:lnTo>
                        <a:pt x="0" y="8"/>
                      </a:lnTo>
                      <a:close/>
                      <a:moveTo>
                        <a:pt x="16" y="120"/>
                      </a:moveTo>
                      <a:lnTo>
                        <a:pt x="8" y="112"/>
                      </a:lnTo>
                      <a:lnTo>
                        <a:pt x="120" y="112"/>
                      </a:lnTo>
                      <a:lnTo>
                        <a:pt x="112" y="120"/>
                      </a:lnTo>
                      <a:lnTo>
                        <a:pt x="112" y="8"/>
                      </a:lnTo>
                      <a:lnTo>
                        <a:pt x="12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 cap="flat">
                  <a:solidFill>
                    <a:schemeClr val="tx1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81" name="Group 277"/>
                <p:cNvGrpSpPr>
                  <a:grpSpLocks noChangeAspect="1"/>
                </p:cNvGrpSpPr>
                <p:nvPr/>
              </p:nvGrpSpPr>
              <p:grpSpPr bwMode="auto">
                <a:xfrm>
                  <a:off x="5907297" y="295275"/>
                  <a:ext cx="2192337" cy="3702049"/>
                  <a:chOff x="2413126" y="261938"/>
                  <a:chExt cx="3501007" cy="5912643"/>
                </a:xfrm>
              </p:grpSpPr>
              <p:sp>
                <p:nvSpPr>
                  <p:cNvPr id="184" name="Freeform 183"/>
                  <p:cNvSpPr/>
                  <p:nvPr/>
                </p:nvSpPr>
                <p:spPr>
                  <a:xfrm>
                    <a:off x="5247394" y="261938"/>
                    <a:ext cx="443647" cy="1899044"/>
                  </a:xfrm>
                  <a:custGeom>
                    <a:avLst/>
                    <a:gdLst>
                      <a:gd name="connsiteX0" fmla="*/ 438150 w 442913"/>
                      <a:gd name="connsiteY0" fmla="*/ 0 h 1900237"/>
                      <a:gd name="connsiteX1" fmla="*/ 442913 w 442913"/>
                      <a:gd name="connsiteY1" fmla="*/ 100012 h 1900237"/>
                      <a:gd name="connsiteX2" fmla="*/ 409575 w 442913"/>
                      <a:gd name="connsiteY2" fmla="*/ 228600 h 1900237"/>
                      <a:gd name="connsiteX3" fmla="*/ 333375 w 442913"/>
                      <a:gd name="connsiteY3" fmla="*/ 533400 h 1900237"/>
                      <a:gd name="connsiteX4" fmla="*/ 290513 w 442913"/>
                      <a:gd name="connsiteY4" fmla="*/ 671512 h 1900237"/>
                      <a:gd name="connsiteX5" fmla="*/ 261938 w 442913"/>
                      <a:gd name="connsiteY5" fmla="*/ 800100 h 1900237"/>
                      <a:gd name="connsiteX6" fmla="*/ 223838 w 442913"/>
                      <a:gd name="connsiteY6" fmla="*/ 1085850 h 1900237"/>
                      <a:gd name="connsiteX7" fmla="*/ 176213 w 442913"/>
                      <a:gd name="connsiteY7" fmla="*/ 1457325 h 1900237"/>
                      <a:gd name="connsiteX8" fmla="*/ 147638 w 442913"/>
                      <a:gd name="connsiteY8" fmla="*/ 1619250 h 1900237"/>
                      <a:gd name="connsiteX9" fmla="*/ 114300 w 442913"/>
                      <a:gd name="connsiteY9" fmla="*/ 1800225 h 1900237"/>
                      <a:gd name="connsiteX10" fmla="*/ 80963 w 442913"/>
                      <a:gd name="connsiteY10" fmla="*/ 1871662 h 1900237"/>
                      <a:gd name="connsiteX11" fmla="*/ 80963 w 442913"/>
                      <a:gd name="connsiteY11" fmla="*/ 1871662 h 1900237"/>
                      <a:gd name="connsiteX12" fmla="*/ 33338 w 442913"/>
                      <a:gd name="connsiteY12" fmla="*/ 1895475 h 1900237"/>
                      <a:gd name="connsiteX13" fmla="*/ 0 w 442913"/>
                      <a:gd name="connsiteY13" fmla="*/ 1900237 h 1900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42913" h="1900237">
                        <a:moveTo>
                          <a:pt x="438150" y="0"/>
                        </a:moveTo>
                        <a:lnTo>
                          <a:pt x="442913" y="100012"/>
                        </a:lnTo>
                        <a:lnTo>
                          <a:pt x="409575" y="228600"/>
                        </a:lnTo>
                        <a:lnTo>
                          <a:pt x="333375" y="533400"/>
                        </a:lnTo>
                        <a:lnTo>
                          <a:pt x="290513" y="671512"/>
                        </a:lnTo>
                        <a:lnTo>
                          <a:pt x="261938" y="800100"/>
                        </a:lnTo>
                        <a:lnTo>
                          <a:pt x="223838" y="1085850"/>
                        </a:lnTo>
                        <a:lnTo>
                          <a:pt x="176213" y="1457325"/>
                        </a:lnTo>
                        <a:lnTo>
                          <a:pt x="147638" y="1619250"/>
                        </a:lnTo>
                        <a:lnTo>
                          <a:pt x="114300" y="1800225"/>
                        </a:lnTo>
                        <a:lnTo>
                          <a:pt x="80963" y="1871662"/>
                        </a:lnTo>
                        <a:lnTo>
                          <a:pt x="80963" y="1871662"/>
                        </a:lnTo>
                        <a:lnTo>
                          <a:pt x="33338" y="1895475"/>
                        </a:lnTo>
                        <a:lnTo>
                          <a:pt x="0" y="190023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>
                  <a:xfrm>
                    <a:off x="5315843" y="2128021"/>
                    <a:ext cx="593219" cy="200300"/>
                  </a:xfrm>
                  <a:custGeom>
                    <a:avLst/>
                    <a:gdLst>
                      <a:gd name="connsiteX0" fmla="*/ 595313 w 595313"/>
                      <a:gd name="connsiteY0" fmla="*/ 200025 h 200025"/>
                      <a:gd name="connsiteX1" fmla="*/ 528638 w 595313"/>
                      <a:gd name="connsiteY1" fmla="*/ 180975 h 200025"/>
                      <a:gd name="connsiteX2" fmla="*/ 423863 w 595313"/>
                      <a:gd name="connsiteY2" fmla="*/ 161925 h 200025"/>
                      <a:gd name="connsiteX3" fmla="*/ 357188 w 595313"/>
                      <a:gd name="connsiteY3" fmla="*/ 123825 h 200025"/>
                      <a:gd name="connsiteX4" fmla="*/ 261938 w 595313"/>
                      <a:gd name="connsiteY4" fmla="*/ 57150 h 200025"/>
                      <a:gd name="connsiteX5" fmla="*/ 219075 w 595313"/>
                      <a:gd name="connsiteY5" fmla="*/ 28575 h 200025"/>
                      <a:gd name="connsiteX6" fmla="*/ 190500 w 595313"/>
                      <a:gd name="connsiteY6" fmla="*/ 28575 h 200025"/>
                      <a:gd name="connsiteX7" fmla="*/ 147638 w 595313"/>
                      <a:gd name="connsiteY7" fmla="*/ 14287 h 200025"/>
                      <a:gd name="connsiteX8" fmla="*/ 95250 w 595313"/>
                      <a:gd name="connsiteY8" fmla="*/ 0 h 200025"/>
                      <a:gd name="connsiteX9" fmla="*/ 66675 w 595313"/>
                      <a:gd name="connsiteY9" fmla="*/ 0 h 200025"/>
                      <a:gd name="connsiteX10" fmla="*/ 38100 w 595313"/>
                      <a:gd name="connsiteY10" fmla="*/ 19050 h 200025"/>
                      <a:gd name="connsiteX11" fmla="*/ 4763 w 595313"/>
                      <a:gd name="connsiteY11" fmla="*/ 23812 h 200025"/>
                      <a:gd name="connsiteX12" fmla="*/ 0 w 595313"/>
                      <a:gd name="connsiteY12" fmla="*/ 19050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95313" h="200025">
                        <a:moveTo>
                          <a:pt x="595313" y="200025"/>
                        </a:moveTo>
                        <a:lnTo>
                          <a:pt x="528638" y="180975"/>
                        </a:lnTo>
                        <a:lnTo>
                          <a:pt x="423863" y="161925"/>
                        </a:lnTo>
                        <a:lnTo>
                          <a:pt x="357188" y="123825"/>
                        </a:lnTo>
                        <a:lnTo>
                          <a:pt x="261938" y="57150"/>
                        </a:lnTo>
                        <a:lnTo>
                          <a:pt x="219075" y="28575"/>
                        </a:lnTo>
                        <a:lnTo>
                          <a:pt x="190500" y="28575"/>
                        </a:lnTo>
                        <a:lnTo>
                          <a:pt x="147638" y="14287"/>
                        </a:lnTo>
                        <a:lnTo>
                          <a:pt x="95250" y="0"/>
                        </a:lnTo>
                        <a:lnTo>
                          <a:pt x="66675" y="0"/>
                        </a:lnTo>
                        <a:lnTo>
                          <a:pt x="38100" y="19050"/>
                        </a:lnTo>
                        <a:lnTo>
                          <a:pt x="4763" y="23812"/>
                        </a:lnTo>
                        <a:lnTo>
                          <a:pt x="0" y="1905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>
                  <a:xfrm>
                    <a:off x="5234719" y="2166053"/>
                    <a:ext cx="674343" cy="271291"/>
                  </a:xfrm>
                  <a:custGeom>
                    <a:avLst/>
                    <a:gdLst>
                      <a:gd name="connsiteX0" fmla="*/ 0 w 676275"/>
                      <a:gd name="connsiteY0" fmla="*/ 33337 h 271462"/>
                      <a:gd name="connsiteX1" fmla="*/ 61912 w 676275"/>
                      <a:gd name="connsiteY1" fmla="*/ 23812 h 271462"/>
                      <a:gd name="connsiteX2" fmla="*/ 109537 w 676275"/>
                      <a:gd name="connsiteY2" fmla="*/ 23812 h 271462"/>
                      <a:gd name="connsiteX3" fmla="*/ 123825 w 676275"/>
                      <a:gd name="connsiteY3" fmla="*/ 19050 h 271462"/>
                      <a:gd name="connsiteX4" fmla="*/ 157162 w 676275"/>
                      <a:gd name="connsiteY4" fmla="*/ 0 h 271462"/>
                      <a:gd name="connsiteX5" fmla="*/ 214312 w 676275"/>
                      <a:gd name="connsiteY5" fmla="*/ 0 h 271462"/>
                      <a:gd name="connsiteX6" fmla="*/ 271462 w 676275"/>
                      <a:gd name="connsiteY6" fmla="*/ 14287 h 271462"/>
                      <a:gd name="connsiteX7" fmla="*/ 357187 w 676275"/>
                      <a:gd name="connsiteY7" fmla="*/ 47625 h 271462"/>
                      <a:gd name="connsiteX8" fmla="*/ 433387 w 676275"/>
                      <a:gd name="connsiteY8" fmla="*/ 104775 h 271462"/>
                      <a:gd name="connsiteX9" fmla="*/ 495300 w 676275"/>
                      <a:gd name="connsiteY9" fmla="*/ 138112 h 271462"/>
                      <a:gd name="connsiteX10" fmla="*/ 561975 w 676275"/>
                      <a:gd name="connsiteY10" fmla="*/ 152400 h 271462"/>
                      <a:gd name="connsiteX11" fmla="*/ 585787 w 676275"/>
                      <a:gd name="connsiteY11" fmla="*/ 157162 h 271462"/>
                      <a:gd name="connsiteX12" fmla="*/ 609600 w 676275"/>
                      <a:gd name="connsiteY12" fmla="*/ 219075 h 271462"/>
                      <a:gd name="connsiteX13" fmla="*/ 614362 w 676275"/>
                      <a:gd name="connsiteY13" fmla="*/ 266700 h 271462"/>
                      <a:gd name="connsiteX14" fmla="*/ 638175 w 676275"/>
                      <a:gd name="connsiteY14" fmla="*/ 271462 h 271462"/>
                      <a:gd name="connsiteX15" fmla="*/ 638175 w 676275"/>
                      <a:gd name="connsiteY15" fmla="*/ 238125 h 271462"/>
                      <a:gd name="connsiteX16" fmla="*/ 657225 w 676275"/>
                      <a:gd name="connsiteY16" fmla="*/ 238125 h 271462"/>
                      <a:gd name="connsiteX17" fmla="*/ 657225 w 676275"/>
                      <a:gd name="connsiteY17" fmla="*/ 223837 h 271462"/>
                      <a:gd name="connsiteX18" fmla="*/ 628650 w 676275"/>
                      <a:gd name="connsiteY18" fmla="*/ 223837 h 271462"/>
                      <a:gd name="connsiteX19" fmla="*/ 614362 w 676275"/>
                      <a:gd name="connsiteY19" fmla="*/ 166687 h 271462"/>
                      <a:gd name="connsiteX20" fmla="*/ 638175 w 676275"/>
                      <a:gd name="connsiteY20" fmla="*/ 171450 h 271462"/>
                      <a:gd name="connsiteX21" fmla="*/ 676275 w 676275"/>
                      <a:gd name="connsiteY21" fmla="*/ 180975 h 27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76275" h="271462">
                        <a:moveTo>
                          <a:pt x="0" y="33337"/>
                        </a:moveTo>
                        <a:lnTo>
                          <a:pt x="61912" y="23812"/>
                        </a:lnTo>
                        <a:lnTo>
                          <a:pt x="109537" y="23812"/>
                        </a:lnTo>
                        <a:lnTo>
                          <a:pt x="123825" y="19050"/>
                        </a:lnTo>
                        <a:lnTo>
                          <a:pt x="157162" y="0"/>
                        </a:lnTo>
                        <a:lnTo>
                          <a:pt x="214312" y="0"/>
                        </a:lnTo>
                        <a:lnTo>
                          <a:pt x="271462" y="14287"/>
                        </a:lnTo>
                        <a:lnTo>
                          <a:pt x="357187" y="47625"/>
                        </a:lnTo>
                        <a:lnTo>
                          <a:pt x="433387" y="104775"/>
                        </a:lnTo>
                        <a:lnTo>
                          <a:pt x="495300" y="138112"/>
                        </a:lnTo>
                        <a:lnTo>
                          <a:pt x="561975" y="152400"/>
                        </a:lnTo>
                        <a:lnTo>
                          <a:pt x="585787" y="157162"/>
                        </a:lnTo>
                        <a:lnTo>
                          <a:pt x="609600" y="219075"/>
                        </a:lnTo>
                        <a:lnTo>
                          <a:pt x="614362" y="266700"/>
                        </a:lnTo>
                        <a:lnTo>
                          <a:pt x="638175" y="271462"/>
                        </a:lnTo>
                        <a:lnTo>
                          <a:pt x="638175" y="238125"/>
                        </a:lnTo>
                        <a:lnTo>
                          <a:pt x="657225" y="238125"/>
                        </a:lnTo>
                        <a:lnTo>
                          <a:pt x="657225" y="223837"/>
                        </a:lnTo>
                        <a:lnTo>
                          <a:pt x="628650" y="223837"/>
                        </a:lnTo>
                        <a:lnTo>
                          <a:pt x="614362" y="166687"/>
                        </a:lnTo>
                        <a:lnTo>
                          <a:pt x="638175" y="171450"/>
                        </a:lnTo>
                        <a:lnTo>
                          <a:pt x="676275" y="180975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87" name="Freeform 186"/>
                  <p:cNvSpPr/>
                  <p:nvPr/>
                </p:nvSpPr>
                <p:spPr>
                  <a:xfrm>
                    <a:off x="4091378" y="2186337"/>
                    <a:ext cx="1247281" cy="1967500"/>
                  </a:xfrm>
                  <a:custGeom>
                    <a:avLst/>
                    <a:gdLst>
                      <a:gd name="connsiteX0" fmla="*/ 1247775 w 1247775"/>
                      <a:gd name="connsiteY0" fmla="*/ 0 h 1966912"/>
                      <a:gd name="connsiteX1" fmla="*/ 1214437 w 1247775"/>
                      <a:gd name="connsiteY1" fmla="*/ 47625 h 1966912"/>
                      <a:gd name="connsiteX2" fmla="*/ 1157287 w 1247775"/>
                      <a:gd name="connsiteY2" fmla="*/ 242887 h 1966912"/>
                      <a:gd name="connsiteX3" fmla="*/ 1104900 w 1247775"/>
                      <a:gd name="connsiteY3" fmla="*/ 395287 h 1966912"/>
                      <a:gd name="connsiteX4" fmla="*/ 947737 w 1247775"/>
                      <a:gd name="connsiteY4" fmla="*/ 723900 h 1966912"/>
                      <a:gd name="connsiteX5" fmla="*/ 852487 w 1247775"/>
                      <a:gd name="connsiteY5" fmla="*/ 890587 h 1966912"/>
                      <a:gd name="connsiteX6" fmla="*/ 695325 w 1247775"/>
                      <a:gd name="connsiteY6" fmla="*/ 1166812 h 1966912"/>
                      <a:gd name="connsiteX7" fmla="*/ 571500 w 1247775"/>
                      <a:gd name="connsiteY7" fmla="*/ 1338262 h 1966912"/>
                      <a:gd name="connsiteX8" fmla="*/ 457200 w 1247775"/>
                      <a:gd name="connsiteY8" fmla="*/ 1476375 h 1966912"/>
                      <a:gd name="connsiteX9" fmla="*/ 319087 w 1247775"/>
                      <a:gd name="connsiteY9" fmla="*/ 1633537 h 1966912"/>
                      <a:gd name="connsiteX10" fmla="*/ 219075 w 1247775"/>
                      <a:gd name="connsiteY10" fmla="*/ 1762125 h 1966912"/>
                      <a:gd name="connsiteX11" fmla="*/ 114300 w 1247775"/>
                      <a:gd name="connsiteY11" fmla="*/ 1900237 h 1966912"/>
                      <a:gd name="connsiteX12" fmla="*/ 66675 w 1247775"/>
                      <a:gd name="connsiteY12" fmla="*/ 1938337 h 1966912"/>
                      <a:gd name="connsiteX13" fmla="*/ 0 w 1247775"/>
                      <a:gd name="connsiteY13" fmla="*/ 1966912 h 1966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247775" h="1966912">
                        <a:moveTo>
                          <a:pt x="1247775" y="0"/>
                        </a:moveTo>
                        <a:lnTo>
                          <a:pt x="1214437" y="47625"/>
                        </a:lnTo>
                        <a:lnTo>
                          <a:pt x="1157287" y="242887"/>
                        </a:lnTo>
                        <a:lnTo>
                          <a:pt x="1104900" y="395287"/>
                        </a:lnTo>
                        <a:lnTo>
                          <a:pt x="947737" y="723900"/>
                        </a:lnTo>
                        <a:lnTo>
                          <a:pt x="852487" y="890587"/>
                        </a:lnTo>
                        <a:lnTo>
                          <a:pt x="695325" y="1166812"/>
                        </a:lnTo>
                        <a:lnTo>
                          <a:pt x="571500" y="1338262"/>
                        </a:lnTo>
                        <a:lnTo>
                          <a:pt x="457200" y="1476375"/>
                        </a:lnTo>
                        <a:lnTo>
                          <a:pt x="319087" y="1633537"/>
                        </a:lnTo>
                        <a:lnTo>
                          <a:pt x="219075" y="1762125"/>
                        </a:lnTo>
                        <a:lnTo>
                          <a:pt x="114300" y="1900237"/>
                        </a:lnTo>
                        <a:lnTo>
                          <a:pt x="66675" y="1938337"/>
                        </a:lnTo>
                        <a:lnTo>
                          <a:pt x="0" y="1966912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88" name="Freeform 187"/>
                  <p:cNvSpPr/>
                  <p:nvPr/>
                </p:nvSpPr>
                <p:spPr>
                  <a:xfrm>
                    <a:off x="3992509" y="4128483"/>
                    <a:ext cx="1921624" cy="730206"/>
                  </a:xfrm>
                  <a:custGeom>
                    <a:avLst/>
                    <a:gdLst>
                      <a:gd name="connsiteX0" fmla="*/ 0 w 1924050"/>
                      <a:gd name="connsiteY0" fmla="*/ 0 h 728662"/>
                      <a:gd name="connsiteX1" fmla="*/ 104775 w 1924050"/>
                      <a:gd name="connsiteY1" fmla="*/ 28575 h 728662"/>
                      <a:gd name="connsiteX2" fmla="*/ 209550 w 1924050"/>
                      <a:gd name="connsiteY2" fmla="*/ 80962 h 728662"/>
                      <a:gd name="connsiteX3" fmla="*/ 342900 w 1924050"/>
                      <a:gd name="connsiteY3" fmla="*/ 176212 h 728662"/>
                      <a:gd name="connsiteX4" fmla="*/ 461963 w 1924050"/>
                      <a:gd name="connsiteY4" fmla="*/ 271462 h 728662"/>
                      <a:gd name="connsiteX5" fmla="*/ 557213 w 1924050"/>
                      <a:gd name="connsiteY5" fmla="*/ 347662 h 728662"/>
                      <a:gd name="connsiteX6" fmla="*/ 642938 w 1924050"/>
                      <a:gd name="connsiteY6" fmla="*/ 385762 h 728662"/>
                      <a:gd name="connsiteX7" fmla="*/ 733425 w 1924050"/>
                      <a:gd name="connsiteY7" fmla="*/ 385762 h 728662"/>
                      <a:gd name="connsiteX8" fmla="*/ 785813 w 1924050"/>
                      <a:gd name="connsiteY8" fmla="*/ 376237 h 728662"/>
                      <a:gd name="connsiteX9" fmla="*/ 833438 w 1924050"/>
                      <a:gd name="connsiteY9" fmla="*/ 371475 h 728662"/>
                      <a:gd name="connsiteX10" fmla="*/ 885825 w 1924050"/>
                      <a:gd name="connsiteY10" fmla="*/ 366712 h 728662"/>
                      <a:gd name="connsiteX11" fmla="*/ 933450 w 1924050"/>
                      <a:gd name="connsiteY11" fmla="*/ 342900 h 728662"/>
                      <a:gd name="connsiteX12" fmla="*/ 962025 w 1924050"/>
                      <a:gd name="connsiteY12" fmla="*/ 338137 h 728662"/>
                      <a:gd name="connsiteX13" fmla="*/ 995363 w 1924050"/>
                      <a:gd name="connsiteY13" fmla="*/ 366712 h 728662"/>
                      <a:gd name="connsiteX14" fmla="*/ 1071563 w 1924050"/>
                      <a:gd name="connsiteY14" fmla="*/ 333375 h 728662"/>
                      <a:gd name="connsiteX15" fmla="*/ 1133475 w 1924050"/>
                      <a:gd name="connsiteY15" fmla="*/ 309562 h 728662"/>
                      <a:gd name="connsiteX16" fmla="*/ 1162050 w 1924050"/>
                      <a:gd name="connsiteY16" fmla="*/ 309562 h 728662"/>
                      <a:gd name="connsiteX17" fmla="*/ 1195388 w 1924050"/>
                      <a:gd name="connsiteY17" fmla="*/ 342900 h 728662"/>
                      <a:gd name="connsiteX18" fmla="*/ 1228725 w 1924050"/>
                      <a:gd name="connsiteY18" fmla="*/ 361950 h 728662"/>
                      <a:gd name="connsiteX19" fmla="*/ 1281113 w 1924050"/>
                      <a:gd name="connsiteY19" fmla="*/ 328612 h 728662"/>
                      <a:gd name="connsiteX20" fmla="*/ 1333500 w 1924050"/>
                      <a:gd name="connsiteY20" fmla="*/ 304800 h 728662"/>
                      <a:gd name="connsiteX21" fmla="*/ 1390650 w 1924050"/>
                      <a:gd name="connsiteY21" fmla="*/ 266700 h 728662"/>
                      <a:gd name="connsiteX22" fmla="*/ 1433513 w 1924050"/>
                      <a:gd name="connsiteY22" fmla="*/ 238125 h 728662"/>
                      <a:gd name="connsiteX23" fmla="*/ 1476375 w 1924050"/>
                      <a:gd name="connsiteY23" fmla="*/ 204787 h 728662"/>
                      <a:gd name="connsiteX24" fmla="*/ 1495425 w 1924050"/>
                      <a:gd name="connsiteY24" fmla="*/ 161925 h 728662"/>
                      <a:gd name="connsiteX25" fmla="*/ 1485900 w 1924050"/>
                      <a:gd name="connsiteY25" fmla="*/ 104775 h 728662"/>
                      <a:gd name="connsiteX26" fmla="*/ 1500188 w 1924050"/>
                      <a:gd name="connsiteY26" fmla="*/ 142875 h 728662"/>
                      <a:gd name="connsiteX27" fmla="*/ 1495425 w 1924050"/>
                      <a:gd name="connsiteY27" fmla="*/ 200025 h 728662"/>
                      <a:gd name="connsiteX28" fmla="*/ 1438275 w 1924050"/>
                      <a:gd name="connsiteY28" fmla="*/ 252412 h 728662"/>
                      <a:gd name="connsiteX29" fmla="*/ 1390650 w 1924050"/>
                      <a:gd name="connsiteY29" fmla="*/ 295275 h 728662"/>
                      <a:gd name="connsiteX30" fmla="*/ 1347788 w 1924050"/>
                      <a:gd name="connsiteY30" fmla="*/ 314325 h 728662"/>
                      <a:gd name="connsiteX31" fmla="*/ 1309688 w 1924050"/>
                      <a:gd name="connsiteY31" fmla="*/ 333375 h 728662"/>
                      <a:gd name="connsiteX32" fmla="*/ 1309688 w 1924050"/>
                      <a:gd name="connsiteY32" fmla="*/ 361950 h 728662"/>
                      <a:gd name="connsiteX33" fmla="*/ 1376363 w 1924050"/>
                      <a:gd name="connsiteY33" fmla="*/ 404812 h 728662"/>
                      <a:gd name="connsiteX34" fmla="*/ 1447800 w 1924050"/>
                      <a:gd name="connsiteY34" fmla="*/ 442912 h 728662"/>
                      <a:gd name="connsiteX35" fmla="*/ 1509713 w 1924050"/>
                      <a:gd name="connsiteY35" fmla="*/ 428625 h 728662"/>
                      <a:gd name="connsiteX36" fmla="*/ 1619250 w 1924050"/>
                      <a:gd name="connsiteY36" fmla="*/ 404812 h 728662"/>
                      <a:gd name="connsiteX37" fmla="*/ 1628775 w 1924050"/>
                      <a:gd name="connsiteY37" fmla="*/ 419100 h 728662"/>
                      <a:gd name="connsiteX38" fmla="*/ 1585913 w 1924050"/>
                      <a:gd name="connsiteY38" fmla="*/ 428625 h 728662"/>
                      <a:gd name="connsiteX39" fmla="*/ 1533525 w 1924050"/>
                      <a:gd name="connsiteY39" fmla="*/ 442912 h 728662"/>
                      <a:gd name="connsiteX40" fmla="*/ 1485900 w 1924050"/>
                      <a:gd name="connsiteY40" fmla="*/ 447675 h 728662"/>
                      <a:gd name="connsiteX41" fmla="*/ 1466850 w 1924050"/>
                      <a:gd name="connsiteY41" fmla="*/ 447675 h 728662"/>
                      <a:gd name="connsiteX42" fmla="*/ 1500188 w 1924050"/>
                      <a:gd name="connsiteY42" fmla="*/ 528637 h 728662"/>
                      <a:gd name="connsiteX43" fmla="*/ 1547813 w 1924050"/>
                      <a:gd name="connsiteY43" fmla="*/ 595312 h 728662"/>
                      <a:gd name="connsiteX44" fmla="*/ 1562100 w 1924050"/>
                      <a:gd name="connsiteY44" fmla="*/ 657225 h 728662"/>
                      <a:gd name="connsiteX45" fmla="*/ 1566863 w 1924050"/>
                      <a:gd name="connsiteY45" fmla="*/ 700087 h 728662"/>
                      <a:gd name="connsiteX46" fmla="*/ 1666875 w 1924050"/>
                      <a:gd name="connsiteY46" fmla="*/ 695325 h 728662"/>
                      <a:gd name="connsiteX47" fmla="*/ 1766888 w 1924050"/>
                      <a:gd name="connsiteY47" fmla="*/ 704850 h 728662"/>
                      <a:gd name="connsiteX48" fmla="*/ 1824038 w 1924050"/>
                      <a:gd name="connsiteY48" fmla="*/ 728662 h 728662"/>
                      <a:gd name="connsiteX49" fmla="*/ 1890713 w 1924050"/>
                      <a:gd name="connsiteY49" fmla="*/ 719137 h 728662"/>
                      <a:gd name="connsiteX50" fmla="*/ 1924050 w 1924050"/>
                      <a:gd name="connsiteY50" fmla="*/ 709612 h 728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924050" h="728662">
                        <a:moveTo>
                          <a:pt x="0" y="0"/>
                        </a:moveTo>
                        <a:lnTo>
                          <a:pt x="104775" y="28575"/>
                        </a:lnTo>
                        <a:lnTo>
                          <a:pt x="209550" y="80962"/>
                        </a:lnTo>
                        <a:lnTo>
                          <a:pt x="342900" y="176212"/>
                        </a:lnTo>
                        <a:lnTo>
                          <a:pt x="461963" y="271462"/>
                        </a:lnTo>
                        <a:lnTo>
                          <a:pt x="557213" y="347662"/>
                        </a:lnTo>
                        <a:lnTo>
                          <a:pt x="642938" y="385762"/>
                        </a:lnTo>
                        <a:lnTo>
                          <a:pt x="733425" y="385762"/>
                        </a:lnTo>
                        <a:lnTo>
                          <a:pt x="785813" y="376237"/>
                        </a:lnTo>
                        <a:lnTo>
                          <a:pt x="833438" y="371475"/>
                        </a:lnTo>
                        <a:lnTo>
                          <a:pt x="885825" y="366712"/>
                        </a:lnTo>
                        <a:lnTo>
                          <a:pt x="933450" y="342900"/>
                        </a:lnTo>
                        <a:lnTo>
                          <a:pt x="962025" y="338137"/>
                        </a:lnTo>
                        <a:lnTo>
                          <a:pt x="995363" y="366712"/>
                        </a:lnTo>
                        <a:lnTo>
                          <a:pt x="1071563" y="333375"/>
                        </a:lnTo>
                        <a:lnTo>
                          <a:pt x="1133475" y="309562"/>
                        </a:lnTo>
                        <a:lnTo>
                          <a:pt x="1162050" y="309562"/>
                        </a:lnTo>
                        <a:lnTo>
                          <a:pt x="1195388" y="342900"/>
                        </a:lnTo>
                        <a:lnTo>
                          <a:pt x="1228725" y="361950"/>
                        </a:lnTo>
                        <a:lnTo>
                          <a:pt x="1281113" y="328612"/>
                        </a:lnTo>
                        <a:lnTo>
                          <a:pt x="1333500" y="304800"/>
                        </a:lnTo>
                        <a:lnTo>
                          <a:pt x="1390650" y="266700"/>
                        </a:lnTo>
                        <a:lnTo>
                          <a:pt x="1433513" y="238125"/>
                        </a:lnTo>
                        <a:lnTo>
                          <a:pt x="1476375" y="204787"/>
                        </a:lnTo>
                        <a:lnTo>
                          <a:pt x="1495425" y="161925"/>
                        </a:lnTo>
                        <a:lnTo>
                          <a:pt x="1485900" y="104775"/>
                        </a:lnTo>
                        <a:lnTo>
                          <a:pt x="1500188" y="142875"/>
                        </a:lnTo>
                        <a:lnTo>
                          <a:pt x="1495425" y="200025"/>
                        </a:lnTo>
                        <a:lnTo>
                          <a:pt x="1438275" y="252412"/>
                        </a:lnTo>
                        <a:lnTo>
                          <a:pt x="1390650" y="295275"/>
                        </a:lnTo>
                        <a:lnTo>
                          <a:pt x="1347788" y="314325"/>
                        </a:lnTo>
                        <a:lnTo>
                          <a:pt x="1309688" y="333375"/>
                        </a:lnTo>
                        <a:lnTo>
                          <a:pt x="1309688" y="361950"/>
                        </a:lnTo>
                        <a:lnTo>
                          <a:pt x="1376363" y="404812"/>
                        </a:lnTo>
                        <a:lnTo>
                          <a:pt x="1447800" y="442912"/>
                        </a:lnTo>
                        <a:lnTo>
                          <a:pt x="1509713" y="428625"/>
                        </a:lnTo>
                        <a:lnTo>
                          <a:pt x="1619250" y="404812"/>
                        </a:lnTo>
                        <a:lnTo>
                          <a:pt x="1628775" y="419100"/>
                        </a:lnTo>
                        <a:lnTo>
                          <a:pt x="1585913" y="428625"/>
                        </a:lnTo>
                        <a:lnTo>
                          <a:pt x="1533525" y="442912"/>
                        </a:lnTo>
                        <a:lnTo>
                          <a:pt x="1485900" y="447675"/>
                        </a:lnTo>
                        <a:lnTo>
                          <a:pt x="1466850" y="447675"/>
                        </a:lnTo>
                        <a:lnTo>
                          <a:pt x="1500188" y="528637"/>
                        </a:lnTo>
                        <a:lnTo>
                          <a:pt x="1547813" y="595312"/>
                        </a:lnTo>
                        <a:lnTo>
                          <a:pt x="1562100" y="657225"/>
                        </a:lnTo>
                        <a:lnTo>
                          <a:pt x="1566863" y="700087"/>
                        </a:lnTo>
                        <a:lnTo>
                          <a:pt x="1666875" y="695325"/>
                        </a:lnTo>
                        <a:lnTo>
                          <a:pt x="1766888" y="704850"/>
                        </a:lnTo>
                        <a:lnTo>
                          <a:pt x="1824038" y="728662"/>
                        </a:lnTo>
                        <a:lnTo>
                          <a:pt x="1890713" y="719137"/>
                        </a:lnTo>
                        <a:lnTo>
                          <a:pt x="1924050" y="709612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89" name="Freeform 188"/>
                  <p:cNvSpPr/>
                  <p:nvPr/>
                </p:nvSpPr>
                <p:spPr>
                  <a:xfrm>
                    <a:off x="5473021" y="4848547"/>
                    <a:ext cx="433505" cy="91276"/>
                  </a:xfrm>
                  <a:custGeom>
                    <a:avLst/>
                    <a:gdLst>
                      <a:gd name="connsiteX0" fmla="*/ 433387 w 433387"/>
                      <a:gd name="connsiteY0" fmla="*/ 19050 h 90488"/>
                      <a:gd name="connsiteX1" fmla="*/ 371475 w 433387"/>
                      <a:gd name="connsiteY1" fmla="*/ 23813 h 90488"/>
                      <a:gd name="connsiteX2" fmla="*/ 328612 w 433387"/>
                      <a:gd name="connsiteY2" fmla="*/ 14288 h 90488"/>
                      <a:gd name="connsiteX3" fmla="*/ 276225 w 433387"/>
                      <a:gd name="connsiteY3" fmla="*/ 4763 h 90488"/>
                      <a:gd name="connsiteX4" fmla="*/ 204787 w 433387"/>
                      <a:gd name="connsiteY4" fmla="*/ 0 h 90488"/>
                      <a:gd name="connsiteX5" fmla="*/ 157162 w 433387"/>
                      <a:gd name="connsiteY5" fmla="*/ 0 h 90488"/>
                      <a:gd name="connsiteX6" fmla="*/ 114300 w 433387"/>
                      <a:gd name="connsiteY6" fmla="*/ 0 h 90488"/>
                      <a:gd name="connsiteX7" fmla="*/ 71437 w 433387"/>
                      <a:gd name="connsiteY7" fmla="*/ 19050 h 90488"/>
                      <a:gd name="connsiteX8" fmla="*/ 38100 w 433387"/>
                      <a:gd name="connsiteY8" fmla="*/ 38100 h 90488"/>
                      <a:gd name="connsiteX9" fmla="*/ 0 w 433387"/>
                      <a:gd name="connsiteY9" fmla="*/ 71438 h 90488"/>
                      <a:gd name="connsiteX10" fmla="*/ 0 w 433387"/>
                      <a:gd name="connsiteY10" fmla="*/ 90488 h 904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3387" h="90488">
                        <a:moveTo>
                          <a:pt x="433387" y="19050"/>
                        </a:moveTo>
                        <a:lnTo>
                          <a:pt x="371475" y="23813"/>
                        </a:lnTo>
                        <a:lnTo>
                          <a:pt x="328612" y="14288"/>
                        </a:lnTo>
                        <a:lnTo>
                          <a:pt x="276225" y="4763"/>
                        </a:lnTo>
                        <a:lnTo>
                          <a:pt x="204787" y="0"/>
                        </a:lnTo>
                        <a:lnTo>
                          <a:pt x="157162" y="0"/>
                        </a:lnTo>
                        <a:lnTo>
                          <a:pt x="114300" y="0"/>
                        </a:lnTo>
                        <a:lnTo>
                          <a:pt x="71437" y="19050"/>
                        </a:lnTo>
                        <a:lnTo>
                          <a:pt x="38100" y="38100"/>
                        </a:lnTo>
                        <a:lnTo>
                          <a:pt x="0" y="71438"/>
                        </a:lnTo>
                        <a:lnTo>
                          <a:pt x="0" y="90488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90" name="Freeform 189"/>
                  <p:cNvSpPr/>
                  <p:nvPr/>
                </p:nvSpPr>
                <p:spPr>
                  <a:xfrm>
                    <a:off x="5434993" y="4924611"/>
                    <a:ext cx="474069" cy="281433"/>
                  </a:xfrm>
                  <a:custGeom>
                    <a:avLst/>
                    <a:gdLst>
                      <a:gd name="connsiteX0" fmla="*/ 476250 w 476250"/>
                      <a:gd name="connsiteY0" fmla="*/ 0 h 280988"/>
                      <a:gd name="connsiteX1" fmla="*/ 404812 w 476250"/>
                      <a:gd name="connsiteY1" fmla="*/ 14288 h 280988"/>
                      <a:gd name="connsiteX2" fmla="*/ 347662 w 476250"/>
                      <a:gd name="connsiteY2" fmla="*/ 42863 h 280988"/>
                      <a:gd name="connsiteX3" fmla="*/ 309562 w 476250"/>
                      <a:gd name="connsiteY3" fmla="*/ 100013 h 280988"/>
                      <a:gd name="connsiteX4" fmla="*/ 266700 w 476250"/>
                      <a:gd name="connsiteY4" fmla="*/ 161925 h 280988"/>
                      <a:gd name="connsiteX5" fmla="*/ 228600 w 476250"/>
                      <a:gd name="connsiteY5" fmla="*/ 204788 h 280988"/>
                      <a:gd name="connsiteX6" fmla="*/ 180975 w 476250"/>
                      <a:gd name="connsiteY6" fmla="*/ 252413 h 280988"/>
                      <a:gd name="connsiteX7" fmla="*/ 142875 w 476250"/>
                      <a:gd name="connsiteY7" fmla="*/ 252413 h 280988"/>
                      <a:gd name="connsiteX8" fmla="*/ 123825 w 476250"/>
                      <a:gd name="connsiteY8" fmla="*/ 252413 h 280988"/>
                      <a:gd name="connsiteX9" fmla="*/ 133350 w 476250"/>
                      <a:gd name="connsiteY9" fmla="*/ 204788 h 280988"/>
                      <a:gd name="connsiteX10" fmla="*/ 104775 w 476250"/>
                      <a:gd name="connsiteY10" fmla="*/ 223838 h 280988"/>
                      <a:gd name="connsiteX11" fmla="*/ 57150 w 476250"/>
                      <a:gd name="connsiteY11" fmla="*/ 252413 h 280988"/>
                      <a:gd name="connsiteX12" fmla="*/ 33337 w 476250"/>
                      <a:gd name="connsiteY12" fmla="*/ 280988 h 280988"/>
                      <a:gd name="connsiteX13" fmla="*/ 4762 w 476250"/>
                      <a:gd name="connsiteY13" fmla="*/ 280988 h 280988"/>
                      <a:gd name="connsiteX14" fmla="*/ 0 w 476250"/>
                      <a:gd name="connsiteY14" fmla="*/ 242888 h 280988"/>
                      <a:gd name="connsiteX15" fmla="*/ 19050 w 476250"/>
                      <a:gd name="connsiteY15" fmla="*/ 147638 h 280988"/>
                      <a:gd name="connsiteX16" fmla="*/ 23812 w 476250"/>
                      <a:gd name="connsiteY16" fmla="*/ 42863 h 280988"/>
                      <a:gd name="connsiteX17" fmla="*/ 38100 w 476250"/>
                      <a:gd name="connsiteY17" fmla="*/ 42863 h 280988"/>
                      <a:gd name="connsiteX18" fmla="*/ 38100 w 476250"/>
                      <a:gd name="connsiteY18" fmla="*/ 19050 h 280988"/>
                      <a:gd name="connsiteX19" fmla="*/ 38100 w 476250"/>
                      <a:gd name="connsiteY19" fmla="*/ 4763 h 280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76250" h="280988">
                        <a:moveTo>
                          <a:pt x="476250" y="0"/>
                        </a:moveTo>
                        <a:lnTo>
                          <a:pt x="404812" y="14288"/>
                        </a:lnTo>
                        <a:lnTo>
                          <a:pt x="347662" y="42863"/>
                        </a:lnTo>
                        <a:lnTo>
                          <a:pt x="309562" y="100013"/>
                        </a:lnTo>
                        <a:lnTo>
                          <a:pt x="266700" y="161925"/>
                        </a:lnTo>
                        <a:lnTo>
                          <a:pt x="228600" y="204788"/>
                        </a:lnTo>
                        <a:lnTo>
                          <a:pt x="180975" y="252413"/>
                        </a:lnTo>
                        <a:lnTo>
                          <a:pt x="142875" y="252413"/>
                        </a:lnTo>
                        <a:lnTo>
                          <a:pt x="123825" y="252413"/>
                        </a:lnTo>
                        <a:lnTo>
                          <a:pt x="133350" y="204788"/>
                        </a:lnTo>
                        <a:lnTo>
                          <a:pt x="104775" y="223838"/>
                        </a:lnTo>
                        <a:lnTo>
                          <a:pt x="57150" y="252413"/>
                        </a:lnTo>
                        <a:lnTo>
                          <a:pt x="33337" y="280988"/>
                        </a:lnTo>
                        <a:lnTo>
                          <a:pt x="4762" y="280988"/>
                        </a:lnTo>
                        <a:lnTo>
                          <a:pt x="0" y="242888"/>
                        </a:lnTo>
                        <a:lnTo>
                          <a:pt x="19050" y="147638"/>
                        </a:lnTo>
                        <a:lnTo>
                          <a:pt x="23812" y="42863"/>
                        </a:lnTo>
                        <a:lnTo>
                          <a:pt x="38100" y="42863"/>
                        </a:lnTo>
                        <a:lnTo>
                          <a:pt x="38100" y="19050"/>
                        </a:lnTo>
                        <a:lnTo>
                          <a:pt x="38100" y="4763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91" name="Freeform 190"/>
                  <p:cNvSpPr/>
                  <p:nvPr/>
                </p:nvSpPr>
                <p:spPr>
                  <a:xfrm>
                    <a:off x="5658084" y="4957570"/>
                    <a:ext cx="250978" cy="210442"/>
                  </a:xfrm>
                  <a:custGeom>
                    <a:avLst/>
                    <a:gdLst>
                      <a:gd name="connsiteX0" fmla="*/ 252413 w 252413"/>
                      <a:gd name="connsiteY0" fmla="*/ 0 h 209550"/>
                      <a:gd name="connsiteX1" fmla="*/ 197644 w 252413"/>
                      <a:gd name="connsiteY1" fmla="*/ 0 h 209550"/>
                      <a:gd name="connsiteX2" fmla="*/ 142875 w 252413"/>
                      <a:gd name="connsiteY2" fmla="*/ 14287 h 209550"/>
                      <a:gd name="connsiteX3" fmla="*/ 116681 w 252413"/>
                      <a:gd name="connsiteY3" fmla="*/ 33337 h 209550"/>
                      <a:gd name="connsiteX4" fmla="*/ 104775 w 252413"/>
                      <a:gd name="connsiteY4" fmla="*/ 71437 h 209550"/>
                      <a:gd name="connsiteX5" fmla="*/ 73819 w 252413"/>
                      <a:gd name="connsiteY5" fmla="*/ 123825 h 209550"/>
                      <a:gd name="connsiteX6" fmla="*/ 40481 w 252413"/>
                      <a:gd name="connsiteY6" fmla="*/ 159543 h 209550"/>
                      <a:gd name="connsiteX7" fmla="*/ 7144 w 252413"/>
                      <a:gd name="connsiteY7" fmla="*/ 195262 h 209550"/>
                      <a:gd name="connsiteX8" fmla="*/ 0 w 252413"/>
                      <a:gd name="connsiteY8" fmla="*/ 204787 h 209550"/>
                      <a:gd name="connsiteX9" fmla="*/ 28575 w 252413"/>
                      <a:gd name="connsiteY9" fmla="*/ 209550 h 209550"/>
                      <a:gd name="connsiteX10" fmla="*/ 52388 w 252413"/>
                      <a:gd name="connsiteY10" fmla="*/ 185737 h 209550"/>
                      <a:gd name="connsiteX11" fmla="*/ 78581 w 252413"/>
                      <a:gd name="connsiteY11" fmla="*/ 161925 h 209550"/>
                      <a:gd name="connsiteX12" fmla="*/ 102394 w 252413"/>
                      <a:gd name="connsiteY12" fmla="*/ 130968 h 209550"/>
                      <a:gd name="connsiteX13" fmla="*/ 123825 w 252413"/>
                      <a:gd name="connsiteY13" fmla="*/ 116681 h 209550"/>
                      <a:gd name="connsiteX14" fmla="*/ 140494 w 252413"/>
                      <a:gd name="connsiteY14" fmla="*/ 90487 h 20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2413" h="209550">
                        <a:moveTo>
                          <a:pt x="252413" y="0"/>
                        </a:moveTo>
                        <a:lnTo>
                          <a:pt x="197644" y="0"/>
                        </a:lnTo>
                        <a:lnTo>
                          <a:pt x="142875" y="14287"/>
                        </a:lnTo>
                        <a:lnTo>
                          <a:pt x="116681" y="33337"/>
                        </a:lnTo>
                        <a:lnTo>
                          <a:pt x="104775" y="71437"/>
                        </a:lnTo>
                        <a:lnTo>
                          <a:pt x="73819" y="123825"/>
                        </a:lnTo>
                        <a:lnTo>
                          <a:pt x="40481" y="159543"/>
                        </a:lnTo>
                        <a:lnTo>
                          <a:pt x="7144" y="195262"/>
                        </a:lnTo>
                        <a:lnTo>
                          <a:pt x="0" y="204787"/>
                        </a:lnTo>
                        <a:lnTo>
                          <a:pt x="28575" y="209550"/>
                        </a:lnTo>
                        <a:lnTo>
                          <a:pt x="52388" y="185737"/>
                        </a:lnTo>
                        <a:lnTo>
                          <a:pt x="78581" y="161925"/>
                        </a:lnTo>
                        <a:lnTo>
                          <a:pt x="102394" y="130968"/>
                        </a:lnTo>
                        <a:lnTo>
                          <a:pt x="123825" y="116681"/>
                        </a:lnTo>
                        <a:lnTo>
                          <a:pt x="140494" y="9048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92" name="Freeform 191"/>
                  <p:cNvSpPr/>
                  <p:nvPr/>
                </p:nvSpPr>
                <p:spPr>
                  <a:xfrm>
                    <a:off x="5797517" y="4990532"/>
                    <a:ext cx="111545" cy="55780"/>
                  </a:xfrm>
                  <a:custGeom>
                    <a:avLst/>
                    <a:gdLst>
                      <a:gd name="connsiteX0" fmla="*/ 0 w 109537"/>
                      <a:gd name="connsiteY0" fmla="*/ 54769 h 54769"/>
                      <a:gd name="connsiteX1" fmla="*/ 50006 w 109537"/>
                      <a:gd name="connsiteY1" fmla="*/ 30956 h 54769"/>
                      <a:gd name="connsiteX2" fmla="*/ 61912 w 109537"/>
                      <a:gd name="connsiteY2" fmla="*/ 14288 h 54769"/>
                      <a:gd name="connsiteX3" fmla="*/ 109537 w 109537"/>
                      <a:gd name="connsiteY3" fmla="*/ 0 h 54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9537" h="54769">
                        <a:moveTo>
                          <a:pt x="0" y="54769"/>
                        </a:moveTo>
                        <a:lnTo>
                          <a:pt x="50006" y="30956"/>
                        </a:lnTo>
                        <a:lnTo>
                          <a:pt x="61912" y="14288"/>
                        </a:lnTo>
                        <a:lnTo>
                          <a:pt x="109537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93" name="Freeform 192"/>
                  <p:cNvSpPr/>
                  <p:nvPr/>
                </p:nvSpPr>
                <p:spPr>
                  <a:xfrm>
                    <a:off x="5751885" y="4993067"/>
                    <a:ext cx="154642" cy="162268"/>
                  </a:xfrm>
                  <a:custGeom>
                    <a:avLst/>
                    <a:gdLst>
                      <a:gd name="connsiteX0" fmla="*/ 0 w 154781"/>
                      <a:gd name="connsiteY0" fmla="*/ 161925 h 161925"/>
                      <a:gd name="connsiteX1" fmla="*/ 30956 w 154781"/>
                      <a:gd name="connsiteY1" fmla="*/ 116682 h 161925"/>
                      <a:gd name="connsiteX2" fmla="*/ 42862 w 154781"/>
                      <a:gd name="connsiteY2" fmla="*/ 88107 h 161925"/>
                      <a:gd name="connsiteX3" fmla="*/ 64294 w 154781"/>
                      <a:gd name="connsiteY3" fmla="*/ 76200 h 161925"/>
                      <a:gd name="connsiteX4" fmla="*/ 85725 w 154781"/>
                      <a:gd name="connsiteY4" fmla="*/ 76200 h 161925"/>
                      <a:gd name="connsiteX5" fmla="*/ 100012 w 154781"/>
                      <a:gd name="connsiteY5" fmla="*/ 54769 h 161925"/>
                      <a:gd name="connsiteX6" fmla="*/ 123825 w 154781"/>
                      <a:gd name="connsiteY6" fmla="*/ 30957 h 161925"/>
                      <a:gd name="connsiteX7" fmla="*/ 135731 w 154781"/>
                      <a:gd name="connsiteY7" fmla="*/ 14288 h 161925"/>
                      <a:gd name="connsiteX8" fmla="*/ 154781 w 154781"/>
                      <a:gd name="connsiteY8" fmla="*/ 0 h 16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4781" h="161925">
                        <a:moveTo>
                          <a:pt x="0" y="161925"/>
                        </a:moveTo>
                        <a:lnTo>
                          <a:pt x="30956" y="116682"/>
                        </a:lnTo>
                        <a:lnTo>
                          <a:pt x="42862" y="88107"/>
                        </a:lnTo>
                        <a:lnTo>
                          <a:pt x="64294" y="76200"/>
                        </a:lnTo>
                        <a:lnTo>
                          <a:pt x="85725" y="76200"/>
                        </a:lnTo>
                        <a:lnTo>
                          <a:pt x="100012" y="54769"/>
                        </a:lnTo>
                        <a:lnTo>
                          <a:pt x="123825" y="30957"/>
                        </a:lnTo>
                        <a:lnTo>
                          <a:pt x="135731" y="14288"/>
                        </a:lnTo>
                        <a:lnTo>
                          <a:pt x="154781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94" name="Freeform 193"/>
                  <p:cNvSpPr/>
                  <p:nvPr/>
                </p:nvSpPr>
                <p:spPr>
                  <a:xfrm>
                    <a:off x="5754419" y="5069130"/>
                    <a:ext cx="159714" cy="88741"/>
                  </a:xfrm>
                  <a:custGeom>
                    <a:avLst/>
                    <a:gdLst>
                      <a:gd name="connsiteX0" fmla="*/ 161925 w 161925"/>
                      <a:gd name="connsiteY0" fmla="*/ 50007 h 88107"/>
                      <a:gd name="connsiteX1" fmla="*/ 133350 w 161925"/>
                      <a:gd name="connsiteY1" fmla="*/ 54769 h 88107"/>
                      <a:gd name="connsiteX2" fmla="*/ 78581 w 161925"/>
                      <a:gd name="connsiteY2" fmla="*/ 0 h 88107"/>
                      <a:gd name="connsiteX3" fmla="*/ 92869 w 161925"/>
                      <a:gd name="connsiteY3" fmla="*/ 19050 h 88107"/>
                      <a:gd name="connsiteX4" fmla="*/ 80963 w 161925"/>
                      <a:gd name="connsiteY4" fmla="*/ 45244 h 88107"/>
                      <a:gd name="connsiteX5" fmla="*/ 59531 w 161925"/>
                      <a:gd name="connsiteY5" fmla="*/ 57150 h 88107"/>
                      <a:gd name="connsiteX6" fmla="*/ 42863 w 161925"/>
                      <a:gd name="connsiteY6" fmla="*/ 59532 h 88107"/>
                      <a:gd name="connsiteX7" fmla="*/ 0 w 161925"/>
                      <a:gd name="connsiteY7" fmla="*/ 88107 h 8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1925" h="88107">
                        <a:moveTo>
                          <a:pt x="161925" y="50007"/>
                        </a:moveTo>
                        <a:lnTo>
                          <a:pt x="133350" y="54769"/>
                        </a:lnTo>
                        <a:lnTo>
                          <a:pt x="78581" y="0"/>
                        </a:lnTo>
                        <a:lnTo>
                          <a:pt x="92869" y="19050"/>
                        </a:lnTo>
                        <a:lnTo>
                          <a:pt x="80963" y="45244"/>
                        </a:lnTo>
                        <a:lnTo>
                          <a:pt x="59531" y="57150"/>
                        </a:lnTo>
                        <a:lnTo>
                          <a:pt x="42863" y="59532"/>
                        </a:lnTo>
                        <a:lnTo>
                          <a:pt x="0" y="8810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95" name="Freeform 194"/>
                  <p:cNvSpPr/>
                  <p:nvPr/>
                </p:nvSpPr>
                <p:spPr>
                  <a:xfrm>
                    <a:off x="5675831" y="5122375"/>
                    <a:ext cx="233231" cy="147055"/>
                  </a:xfrm>
                  <a:custGeom>
                    <a:avLst/>
                    <a:gdLst>
                      <a:gd name="connsiteX0" fmla="*/ 235744 w 235744"/>
                      <a:gd name="connsiteY0" fmla="*/ 147637 h 147637"/>
                      <a:gd name="connsiteX1" fmla="*/ 152400 w 235744"/>
                      <a:gd name="connsiteY1" fmla="*/ 126206 h 147637"/>
                      <a:gd name="connsiteX2" fmla="*/ 104775 w 235744"/>
                      <a:gd name="connsiteY2" fmla="*/ 119062 h 147637"/>
                      <a:gd name="connsiteX3" fmla="*/ 61912 w 235744"/>
                      <a:gd name="connsiteY3" fmla="*/ 116681 h 147637"/>
                      <a:gd name="connsiteX4" fmla="*/ 16669 w 235744"/>
                      <a:gd name="connsiteY4" fmla="*/ 116681 h 147637"/>
                      <a:gd name="connsiteX5" fmla="*/ 0 w 235744"/>
                      <a:gd name="connsiteY5" fmla="*/ 107156 h 147637"/>
                      <a:gd name="connsiteX6" fmla="*/ 61912 w 235744"/>
                      <a:gd name="connsiteY6" fmla="*/ 78581 h 147637"/>
                      <a:gd name="connsiteX7" fmla="*/ 100012 w 235744"/>
                      <a:gd name="connsiteY7" fmla="*/ 52387 h 147637"/>
                      <a:gd name="connsiteX8" fmla="*/ 150019 w 235744"/>
                      <a:gd name="connsiteY8" fmla="*/ 30956 h 147637"/>
                      <a:gd name="connsiteX9" fmla="*/ 180975 w 235744"/>
                      <a:gd name="connsiteY9" fmla="*/ 14287 h 147637"/>
                      <a:gd name="connsiteX10" fmla="*/ 233362 w 235744"/>
                      <a:gd name="connsiteY10" fmla="*/ 0 h 147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5744" h="147637">
                        <a:moveTo>
                          <a:pt x="235744" y="147637"/>
                        </a:moveTo>
                        <a:lnTo>
                          <a:pt x="152400" y="126206"/>
                        </a:lnTo>
                        <a:lnTo>
                          <a:pt x="104775" y="119062"/>
                        </a:lnTo>
                        <a:lnTo>
                          <a:pt x="61912" y="116681"/>
                        </a:lnTo>
                        <a:lnTo>
                          <a:pt x="16669" y="116681"/>
                        </a:lnTo>
                        <a:lnTo>
                          <a:pt x="0" y="107156"/>
                        </a:lnTo>
                        <a:lnTo>
                          <a:pt x="61912" y="78581"/>
                        </a:lnTo>
                        <a:lnTo>
                          <a:pt x="100012" y="52387"/>
                        </a:lnTo>
                        <a:lnTo>
                          <a:pt x="150019" y="30956"/>
                        </a:lnTo>
                        <a:lnTo>
                          <a:pt x="180975" y="14287"/>
                        </a:lnTo>
                        <a:lnTo>
                          <a:pt x="233362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96" name="Freeform 195"/>
                  <p:cNvSpPr/>
                  <p:nvPr/>
                </p:nvSpPr>
                <p:spPr>
                  <a:xfrm>
                    <a:off x="4654175" y="5246610"/>
                    <a:ext cx="1257421" cy="327072"/>
                  </a:xfrm>
                  <a:custGeom>
                    <a:avLst/>
                    <a:gdLst>
                      <a:gd name="connsiteX0" fmla="*/ 1259681 w 1259681"/>
                      <a:gd name="connsiteY0" fmla="*/ 50006 h 328612"/>
                      <a:gd name="connsiteX1" fmla="*/ 1159668 w 1259681"/>
                      <a:gd name="connsiteY1" fmla="*/ 26194 h 328612"/>
                      <a:gd name="connsiteX2" fmla="*/ 1128712 w 1259681"/>
                      <a:gd name="connsiteY2" fmla="*/ 14287 h 328612"/>
                      <a:gd name="connsiteX3" fmla="*/ 1088231 w 1259681"/>
                      <a:gd name="connsiteY3" fmla="*/ 4762 h 328612"/>
                      <a:gd name="connsiteX4" fmla="*/ 1052512 w 1259681"/>
                      <a:gd name="connsiteY4" fmla="*/ 4762 h 328612"/>
                      <a:gd name="connsiteX5" fmla="*/ 1002506 w 1259681"/>
                      <a:gd name="connsiteY5" fmla="*/ 0 h 328612"/>
                      <a:gd name="connsiteX6" fmla="*/ 954881 w 1259681"/>
                      <a:gd name="connsiteY6" fmla="*/ 0 h 328612"/>
                      <a:gd name="connsiteX7" fmla="*/ 895350 w 1259681"/>
                      <a:gd name="connsiteY7" fmla="*/ 0 h 328612"/>
                      <a:gd name="connsiteX8" fmla="*/ 840581 w 1259681"/>
                      <a:gd name="connsiteY8" fmla="*/ 19050 h 328612"/>
                      <a:gd name="connsiteX9" fmla="*/ 766762 w 1259681"/>
                      <a:gd name="connsiteY9" fmla="*/ 57150 h 328612"/>
                      <a:gd name="connsiteX10" fmla="*/ 785812 w 1259681"/>
                      <a:gd name="connsiteY10" fmla="*/ 116681 h 328612"/>
                      <a:gd name="connsiteX11" fmla="*/ 769143 w 1259681"/>
                      <a:gd name="connsiteY11" fmla="*/ 126206 h 328612"/>
                      <a:gd name="connsiteX12" fmla="*/ 742950 w 1259681"/>
                      <a:gd name="connsiteY12" fmla="*/ 71437 h 328612"/>
                      <a:gd name="connsiteX13" fmla="*/ 704850 w 1259681"/>
                      <a:gd name="connsiteY13" fmla="*/ 88106 h 328612"/>
                      <a:gd name="connsiteX14" fmla="*/ 723900 w 1259681"/>
                      <a:gd name="connsiteY14" fmla="*/ 152400 h 328612"/>
                      <a:gd name="connsiteX15" fmla="*/ 704850 w 1259681"/>
                      <a:gd name="connsiteY15" fmla="*/ 161925 h 328612"/>
                      <a:gd name="connsiteX16" fmla="*/ 666750 w 1259681"/>
                      <a:gd name="connsiteY16" fmla="*/ 102394 h 328612"/>
                      <a:gd name="connsiteX17" fmla="*/ 619125 w 1259681"/>
                      <a:gd name="connsiteY17" fmla="*/ 140494 h 328612"/>
                      <a:gd name="connsiteX18" fmla="*/ 571500 w 1259681"/>
                      <a:gd name="connsiteY18" fmla="*/ 145256 h 328612"/>
                      <a:gd name="connsiteX19" fmla="*/ 531018 w 1259681"/>
                      <a:gd name="connsiteY19" fmla="*/ 157162 h 328612"/>
                      <a:gd name="connsiteX20" fmla="*/ 488156 w 1259681"/>
                      <a:gd name="connsiteY20" fmla="*/ 157162 h 328612"/>
                      <a:gd name="connsiteX21" fmla="*/ 428625 w 1259681"/>
                      <a:gd name="connsiteY21" fmla="*/ 157162 h 328612"/>
                      <a:gd name="connsiteX22" fmla="*/ 385762 w 1259681"/>
                      <a:gd name="connsiteY22" fmla="*/ 145256 h 328612"/>
                      <a:gd name="connsiteX23" fmla="*/ 326231 w 1259681"/>
                      <a:gd name="connsiteY23" fmla="*/ 126206 h 328612"/>
                      <a:gd name="connsiteX24" fmla="*/ 288131 w 1259681"/>
                      <a:gd name="connsiteY24" fmla="*/ 109537 h 328612"/>
                      <a:gd name="connsiteX25" fmla="*/ 261937 w 1259681"/>
                      <a:gd name="connsiteY25" fmla="*/ 100012 h 328612"/>
                      <a:gd name="connsiteX26" fmla="*/ 238125 w 1259681"/>
                      <a:gd name="connsiteY26" fmla="*/ 107156 h 328612"/>
                      <a:gd name="connsiteX27" fmla="*/ 195262 w 1259681"/>
                      <a:gd name="connsiteY27" fmla="*/ 157162 h 328612"/>
                      <a:gd name="connsiteX28" fmla="*/ 180975 w 1259681"/>
                      <a:gd name="connsiteY28" fmla="*/ 169069 h 328612"/>
                      <a:gd name="connsiteX29" fmla="*/ 164306 w 1259681"/>
                      <a:gd name="connsiteY29" fmla="*/ 214312 h 328612"/>
                      <a:gd name="connsiteX30" fmla="*/ 147637 w 1259681"/>
                      <a:gd name="connsiteY30" fmla="*/ 257175 h 328612"/>
                      <a:gd name="connsiteX31" fmla="*/ 114300 w 1259681"/>
                      <a:gd name="connsiteY31" fmla="*/ 285750 h 328612"/>
                      <a:gd name="connsiteX32" fmla="*/ 78581 w 1259681"/>
                      <a:gd name="connsiteY32" fmla="*/ 297656 h 328612"/>
                      <a:gd name="connsiteX33" fmla="*/ 40481 w 1259681"/>
                      <a:gd name="connsiteY33" fmla="*/ 314325 h 328612"/>
                      <a:gd name="connsiteX34" fmla="*/ 0 w 1259681"/>
                      <a:gd name="connsiteY34" fmla="*/ 328612 h 328612"/>
                      <a:gd name="connsiteX35" fmla="*/ 0 w 1259681"/>
                      <a:gd name="connsiteY35" fmla="*/ 328612 h 328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59681" h="328612">
                        <a:moveTo>
                          <a:pt x="1259681" y="50006"/>
                        </a:moveTo>
                        <a:lnTo>
                          <a:pt x="1159668" y="26194"/>
                        </a:lnTo>
                        <a:lnTo>
                          <a:pt x="1128712" y="14287"/>
                        </a:lnTo>
                        <a:lnTo>
                          <a:pt x="1088231" y="4762"/>
                        </a:lnTo>
                        <a:lnTo>
                          <a:pt x="1052512" y="4762"/>
                        </a:lnTo>
                        <a:lnTo>
                          <a:pt x="1002506" y="0"/>
                        </a:lnTo>
                        <a:lnTo>
                          <a:pt x="954881" y="0"/>
                        </a:lnTo>
                        <a:lnTo>
                          <a:pt x="895350" y="0"/>
                        </a:lnTo>
                        <a:lnTo>
                          <a:pt x="840581" y="19050"/>
                        </a:lnTo>
                        <a:lnTo>
                          <a:pt x="766762" y="57150"/>
                        </a:lnTo>
                        <a:lnTo>
                          <a:pt x="785812" y="116681"/>
                        </a:lnTo>
                        <a:lnTo>
                          <a:pt x="769143" y="126206"/>
                        </a:lnTo>
                        <a:lnTo>
                          <a:pt x="742950" y="71437"/>
                        </a:lnTo>
                        <a:lnTo>
                          <a:pt x="704850" y="88106"/>
                        </a:lnTo>
                        <a:lnTo>
                          <a:pt x="723900" y="152400"/>
                        </a:lnTo>
                        <a:lnTo>
                          <a:pt x="704850" y="161925"/>
                        </a:lnTo>
                        <a:lnTo>
                          <a:pt x="666750" y="102394"/>
                        </a:lnTo>
                        <a:lnTo>
                          <a:pt x="619125" y="140494"/>
                        </a:lnTo>
                        <a:lnTo>
                          <a:pt x="571500" y="145256"/>
                        </a:lnTo>
                        <a:lnTo>
                          <a:pt x="531018" y="157162"/>
                        </a:lnTo>
                        <a:lnTo>
                          <a:pt x="488156" y="157162"/>
                        </a:lnTo>
                        <a:lnTo>
                          <a:pt x="428625" y="157162"/>
                        </a:lnTo>
                        <a:lnTo>
                          <a:pt x="385762" y="145256"/>
                        </a:lnTo>
                        <a:lnTo>
                          <a:pt x="326231" y="126206"/>
                        </a:lnTo>
                        <a:lnTo>
                          <a:pt x="288131" y="109537"/>
                        </a:lnTo>
                        <a:lnTo>
                          <a:pt x="261937" y="100012"/>
                        </a:lnTo>
                        <a:lnTo>
                          <a:pt x="238125" y="107156"/>
                        </a:lnTo>
                        <a:lnTo>
                          <a:pt x="195262" y="157162"/>
                        </a:lnTo>
                        <a:lnTo>
                          <a:pt x="180975" y="169069"/>
                        </a:lnTo>
                        <a:lnTo>
                          <a:pt x="164306" y="214312"/>
                        </a:lnTo>
                        <a:lnTo>
                          <a:pt x="147637" y="257175"/>
                        </a:lnTo>
                        <a:lnTo>
                          <a:pt x="114300" y="285750"/>
                        </a:lnTo>
                        <a:lnTo>
                          <a:pt x="78581" y="297656"/>
                        </a:lnTo>
                        <a:lnTo>
                          <a:pt x="40481" y="314325"/>
                        </a:lnTo>
                        <a:lnTo>
                          <a:pt x="0" y="328612"/>
                        </a:lnTo>
                        <a:lnTo>
                          <a:pt x="0" y="328612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97" name="Freeform 196"/>
                  <p:cNvSpPr/>
                  <p:nvPr/>
                </p:nvSpPr>
                <p:spPr>
                  <a:xfrm>
                    <a:off x="4682062" y="4518940"/>
                    <a:ext cx="271257" cy="22818"/>
                  </a:xfrm>
                  <a:custGeom>
                    <a:avLst/>
                    <a:gdLst>
                      <a:gd name="connsiteX0" fmla="*/ 0 w 271462"/>
                      <a:gd name="connsiteY0" fmla="*/ 21431 h 21431"/>
                      <a:gd name="connsiteX1" fmla="*/ 90487 w 271462"/>
                      <a:gd name="connsiteY1" fmla="*/ 7143 h 21431"/>
                      <a:gd name="connsiteX2" fmla="*/ 123825 w 271462"/>
                      <a:gd name="connsiteY2" fmla="*/ 0 h 21431"/>
                      <a:gd name="connsiteX3" fmla="*/ 180975 w 271462"/>
                      <a:gd name="connsiteY3" fmla="*/ 2381 h 21431"/>
                      <a:gd name="connsiteX4" fmla="*/ 197643 w 271462"/>
                      <a:gd name="connsiteY4" fmla="*/ 2381 h 21431"/>
                      <a:gd name="connsiteX5" fmla="*/ 197643 w 271462"/>
                      <a:gd name="connsiteY5" fmla="*/ 2381 h 21431"/>
                      <a:gd name="connsiteX6" fmla="*/ 209550 w 271462"/>
                      <a:gd name="connsiteY6" fmla="*/ 19050 h 21431"/>
                      <a:gd name="connsiteX7" fmla="*/ 209550 w 271462"/>
                      <a:gd name="connsiteY7" fmla="*/ 4762 h 21431"/>
                      <a:gd name="connsiteX8" fmla="*/ 271462 w 271462"/>
                      <a:gd name="connsiteY8" fmla="*/ 2381 h 21431"/>
                      <a:gd name="connsiteX9" fmla="*/ 271462 w 271462"/>
                      <a:gd name="connsiteY9" fmla="*/ 14287 h 21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71462" h="21431">
                        <a:moveTo>
                          <a:pt x="0" y="21431"/>
                        </a:moveTo>
                        <a:lnTo>
                          <a:pt x="90487" y="7143"/>
                        </a:lnTo>
                        <a:lnTo>
                          <a:pt x="123825" y="0"/>
                        </a:lnTo>
                        <a:lnTo>
                          <a:pt x="180975" y="2381"/>
                        </a:lnTo>
                        <a:lnTo>
                          <a:pt x="197643" y="2381"/>
                        </a:lnTo>
                        <a:lnTo>
                          <a:pt x="197643" y="2381"/>
                        </a:lnTo>
                        <a:lnTo>
                          <a:pt x="209550" y="19050"/>
                        </a:lnTo>
                        <a:lnTo>
                          <a:pt x="209550" y="4762"/>
                        </a:lnTo>
                        <a:lnTo>
                          <a:pt x="271462" y="2381"/>
                        </a:lnTo>
                        <a:lnTo>
                          <a:pt x="271462" y="1428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98" name="Freeform 197"/>
                  <p:cNvSpPr/>
                  <p:nvPr/>
                </p:nvSpPr>
                <p:spPr>
                  <a:xfrm>
                    <a:off x="4824029" y="4458090"/>
                    <a:ext cx="709835" cy="458914"/>
                  </a:xfrm>
                  <a:custGeom>
                    <a:avLst/>
                    <a:gdLst>
                      <a:gd name="connsiteX0" fmla="*/ 126206 w 709612"/>
                      <a:gd name="connsiteY0" fmla="*/ 64294 h 459581"/>
                      <a:gd name="connsiteX1" fmla="*/ 138112 w 709612"/>
                      <a:gd name="connsiteY1" fmla="*/ 100013 h 459581"/>
                      <a:gd name="connsiteX2" fmla="*/ 161925 w 709612"/>
                      <a:gd name="connsiteY2" fmla="*/ 100013 h 459581"/>
                      <a:gd name="connsiteX3" fmla="*/ 178593 w 709612"/>
                      <a:gd name="connsiteY3" fmla="*/ 66675 h 459581"/>
                      <a:gd name="connsiteX4" fmla="*/ 209550 w 709612"/>
                      <a:gd name="connsiteY4" fmla="*/ 59531 h 459581"/>
                      <a:gd name="connsiteX5" fmla="*/ 233362 w 709612"/>
                      <a:gd name="connsiteY5" fmla="*/ 50006 h 459581"/>
                      <a:gd name="connsiteX6" fmla="*/ 266700 w 709612"/>
                      <a:gd name="connsiteY6" fmla="*/ 23813 h 459581"/>
                      <a:gd name="connsiteX7" fmla="*/ 295275 w 709612"/>
                      <a:gd name="connsiteY7" fmla="*/ 0 h 459581"/>
                      <a:gd name="connsiteX8" fmla="*/ 333375 w 709612"/>
                      <a:gd name="connsiteY8" fmla="*/ 14288 h 459581"/>
                      <a:gd name="connsiteX9" fmla="*/ 364331 w 709612"/>
                      <a:gd name="connsiteY9" fmla="*/ 38100 h 459581"/>
                      <a:gd name="connsiteX10" fmla="*/ 395287 w 709612"/>
                      <a:gd name="connsiteY10" fmla="*/ 47625 h 459581"/>
                      <a:gd name="connsiteX11" fmla="*/ 433387 w 709612"/>
                      <a:gd name="connsiteY11" fmla="*/ 42863 h 459581"/>
                      <a:gd name="connsiteX12" fmla="*/ 447675 w 709612"/>
                      <a:gd name="connsiteY12" fmla="*/ 45244 h 459581"/>
                      <a:gd name="connsiteX13" fmla="*/ 519112 w 709612"/>
                      <a:gd name="connsiteY13" fmla="*/ 83344 h 459581"/>
                      <a:gd name="connsiteX14" fmla="*/ 600075 w 709612"/>
                      <a:gd name="connsiteY14" fmla="*/ 142875 h 459581"/>
                      <a:gd name="connsiteX15" fmla="*/ 645318 w 709612"/>
                      <a:gd name="connsiteY15" fmla="*/ 204788 h 459581"/>
                      <a:gd name="connsiteX16" fmla="*/ 681037 w 709612"/>
                      <a:gd name="connsiteY16" fmla="*/ 269081 h 459581"/>
                      <a:gd name="connsiteX17" fmla="*/ 707231 w 709612"/>
                      <a:gd name="connsiteY17" fmla="*/ 309563 h 459581"/>
                      <a:gd name="connsiteX18" fmla="*/ 709612 w 709612"/>
                      <a:gd name="connsiteY18" fmla="*/ 364331 h 459581"/>
                      <a:gd name="connsiteX19" fmla="*/ 685800 w 709612"/>
                      <a:gd name="connsiteY19" fmla="*/ 409575 h 459581"/>
                      <a:gd name="connsiteX20" fmla="*/ 619125 w 709612"/>
                      <a:gd name="connsiteY20" fmla="*/ 459581 h 459581"/>
                      <a:gd name="connsiteX21" fmla="*/ 547687 w 709612"/>
                      <a:gd name="connsiteY21" fmla="*/ 435769 h 459581"/>
                      <a:gd name="connsiteX22" fmla="*/ 502443 w 709612"/>
                      <a:gd name="connsiteY22" fmla="*/ 407194 h 459581"/>
                      <a:gd name="connsiteX23" fmla="*/ 469106 w 709612"/>
                      <a:gd name="connsiteY23" fmla="*/ 388144 h 459581"/>
                      <a:gd name="connsiteX24" fmla="*/ 440531 w 709612"/>
                      <a:gd name="connsiteY24" fmla="*/ 357188 h 459581"/>
                      <a:gd name="connsiteX25" fmla="*/ 397668 w 709612"/>
                      <a:gd name="connsiteY25" fmla="*/ 340519 h 459581"/>
                      <a:gd name="connsiteX26" fmla="*/ 330993 w 709612"/>
                      <a:gd name="connsiteY26" fmla="*/ 330994 h 459581"/>
                      <a:gd name="connsiteX27" fmla="*/ 283368 w 709612"/>
                      <a:gd name="connsiteY27" fmla="*/ 330994 h 459581"/>
                      <a:gd name="connsiteX28" fmla="*/ 228600 w 709612"/>
                      <a:gd name="connsiteY28" fmla="*/ 335756 h 459581"/>
                      <a:gd name="connsiteX29" fmla="*/ 190500 w 709612"/>
                      <a:gd name="connsiteY29" fmla="*/ 321469 h 459581"/>
                      <a:gd name="connsiteX30" fmla="*/ 147637 w 709612"/>
                      <a:gd name="connsiteY30" fmla="*/ 304800 h 459581"/>
                      <a:gd name="connsiteX31" fmla="*/ 102393 w 709612"/>
                      <a:gd name="connsiteY31" fmla="*/ 300038 h 459581"/>
                      <a:gd name="connsiteX32" fmla="*/ 57150 w 709612"/>
                      <a:gd name="connsiteY32" fmla="*/ 302419 h 459581"/>
                      <a:gd name="connsiteX33" fmla="*/ 0 w 709612"/>
                      <a:gd name="connsiteY33" fmla="*/ 292894 h 459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709612" h="459581">
                        <a:moveTo>
                          <a:pt x="126206" y="64294"/>
                        </a:moveTo>
                        <a:lnTo>
                          <a:pt x="138112" y="100013"/>
                        </a:lnTo>
                        <a:lnTo>
                          <a:pt x="161925" y="100013"/>
                        </a:lnTo>
                        <a:lnTo>
                          <a:pt x="178593" y="66675"/>
                        </a:lnTo>
                        <a:lnTo>
                          <a:pt x="209550" y="59531"/>
                        </a:lnTo>
                        <a:lnTo>
                          <a:pt x="233362" y="50006"/>
                        </a:lnTo>
                        <a:lnTo>
                          <a:pt x="266700" y="23813"/>
                        </a:lnTo>
                        <a:lnTo>
                          <a:pt x="295275" y="0"/>
                        </a:lnTo>
                        <a:lnTo>
                          <a:pt x="333375" y="14288"/>
                        </a:lnTo>
                        <a:lnTo>
                          <a:pt x="364331" y="38100"/>
                        </a:lnTo>
                        <a:lnTo>
                          <a:pt x="395287" y="47625"/>
                        </a:lnTo>
                        <a:lnTo>
                          <a:pt x="433387" y="42863"/>
                        </a:lnTo>
                        <a:lnTo>
                          <a:pt x="447675" y="45244"/>
                        </a:lnTo>
                        <a:lnTo>
                          <a:pt x="519112" y="83344"/>
                        </a:lnTo>
                        <a:lnTo>
                          <a:pt x="600075" y="142875"/>
                        </a:lnTo>
                        <a:lnTo>
                          <a:pt x="645318" y="204788"/>
                        </a:lnTo>
                        <a:lnTo>
                          <a:pt x="681037" y="269081"/>
                        </a:lnTo>
                        <a:lnTo>
                          <a:pt x="707231" y="309563"/>
                        </a:lnTo>
                        <a:lnTo>
                          <a:pt x="709612" y="364331"/>
                        </a:lnTo>
                        <a:lnTo>
                          <a:pt x="685800" y="409575"/>
                        </a:lnTo>
                        <a:lnTo>
                          <a:pt x="619125" y="459581"/>
                        </a:lnTo>
                        <a:lnTo>
                          <a:pt x="547687" y="435769"/>
                        </a:lnTo>
                        <a:lnTo>
                          <a:pt x="502443" y="407194"/>
                        </a:lnTo>
                        <a:lnTo>
                          <a:pt x="469106" y="388144"/>
                        </a:lnTo>
                        <a:lnTo>
                          <a:pt x="440531" y="357188"/>
                        </a:lnTo>
                        <a:lnTo>
                          <a:pt x="397668" y="340519"/>
                        </a:lnTo>
                        <a:lnTo>
                          <a:pt x="330993" y="330994"/>
                        </a:lnTo>
                        <a:lnTo>
                          <a:pt x="283368" y="330994"/>
                        </a:lnTo>
                        <a:lnTo>
                          <a:pt x="228600" y="335756"/>
                        </a:lnTo>
                        <a:lnTo>
                          <a:pt x="190500" y="321469"/>
                        </a:lnTo>
                        <a:lnTo>
                          <a:pt x="147637" y="304800"/>
                        </a:lnTo>
                        <a:lnTo>
                          <a:pt x="102393" y="300038"/>
                        </a:lnTo>
                        <a:lnTo>
                          <a:pt x="57150" y="302419"/>
                        </a:lnTo>
                        <a:lnTo>
                          <a:pt x="0" y="292894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99" name="Freeform 198"/>
                  <p:cNvSpPr/>
                  <p:nvPr/>
                </p:nvSpPr>
                <p:spPr>
                  <a:xfrm>
                    <a:off x="4679526" y="4544295"/>
                    <a:ext cx="139433" cy="202835"/>
                  </a:xfrm>
                  <a:custGeom>
                    <a:avLst/>
                    <a:gdLst>
                      <a:gd name="connsiteX0" fmla="*/ 0 w 140494"/>
                      <a:gd name="connsiteY0" fmla="*/ 0 h 204788"/>
                      <a:gd name="connsiteX1" fmla="*/ 19050 w 140494"/>
                      <a:gd name="connsiteY1" fmla="*/ 64294 h 204788"/>
                      <a:gd name="connsiteX2" fmla="*/ 42863 w 140494"/>
                      <a:gd name="connsiteY2" fmla="*/ 111919 h 204788"/>
                      <a:gd name="connsiteX3" fmla="*/ 88107 w 140494"/>
                      <a:gd name="connsiteY3" fmla="*/ 164306 h 204788"/>
                      <a:gd name="connsiteX4" fmla="*/ 114300 w 140494"/>
                      <a:gd name="connsiteY4" fmla="*/ 197644 h 204788"/>
                      <a:gd name="connsiteX5" fmla="*/ 140494 w 140494"/>
                      <a:gd name="connsiteY5" fmla="*/ 204788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0494" h="204788">
                        <a:moveTo>
                          <a:pt x="0" y="0"/>
                        </a:moveTo>
                        <a:lnTo>
                          <a:pt x="19050" y="64294"/>
                        </a:lnTo>
                        <a:lnTo>
                          <a:pt x="42863" y="111919"/>
                        </a:lnTo>
                        <a:lnTo>
                          <a:pt x="88107" y="164306"/>
                        </a:lnTo>
                        <a:lnTo>
                          <a:pt x="114300" y="197644"/>
                        </a:lnTo>
                        <a:lnTo>
                          <a:pt x="140494" y="204788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00" name="Freeform 199"/>
                  <p:cNvSpPr/>
                  <p:nvPr/>
                </p:nvSpPr>
                <p:spPr>
                  <a:xfrm>
                    <a:off x="4636430" y="4569649"/>
                    <a:ext cx="798563" cy="768237"/>
                  </a:xfrm>
                  <a:custGeom>
                    <a:avLst/>
                    <a:gdLst>
                      <a:gd name="connsiteX0" fmla="*/ 21431 w 797719"/>
                      <a:gd name="connsiteY0" fmla="*/ 0 h 769144"/>
                      <a:gd name="connsiteX1" fmla="*/ 47625 w 797719"/>
                      <a:gd name="connsiteY1" fmla="*/ 42862 h 769144"/>
                      <a:gd name="connsiteX2" fmla="*/ 47625 w 797719"/>
                      <a:gd name="connsiteY2" fmla="*/ 42862 h 769144"/>
                      <a:gd name="connsiteX3" fmla="*/ 47625 w 797719"/>
                      <a:gd name="connsiteY3" fmla="*/ 73819 h 769144"/>
                      <a:gd name="connsiteX4" fmla="*/ 80962 w 797719"/>
                      <a:gd name="connsiteY4" fmla="*/ 111919 h 769144"/>
                      <a:gd name="connsiteX5" fmla="*/ 135731 w 797719"/>
                      <a:gd name="connsiteY5" fmla="*/ 161925 h 769144"/>
                      <a:gd name="connsiteX6" fmla="*/ 173831 w 797719"/>
                      <a:gd name="connsiteY6" fmla="*/ 192881 h 769144"/>
                      <a:gd name="connsiteX7" fmla="*/ 254794 w 797719"/>
                      <a:gd name="connsiteY7" fmla="*/ 216694 h 769144"/>
                      <a:gd name="connsiteX8" fmla="*/ 316706 w 797719"/>
                      <a:gd name="connsiteY8" fmla="*/ 216694 h 769144"/>
                      <a:gd name="connsiteX9" fmla="*/ 369094 w 797719"/>
                      <a:gd name="connsiteY9" fmla="*/ 230981 h 769144"/>
                      <a:gd name="connsiteX10" fmla="*/ 397669 w 797719"/>
                      <a:gd name="connsiteY10" fmla="*/ 245269 h 769144"/>
                      <a:gd name="connsiteX11" fmla="*/ 466725 w 797719"/>
                      <a:gd name="connsiteY11" fmla="*/ 242887 h 769144"/>
                      <a:gd name="connsiteX12" fmla="*/ 545306 w 797719"/>
                      <a:gd name="connsiteY12" fmla="*/ 242887 h 769144"/>
                      <a:gd name="connsiteX13" fmla="*/ 614362 w 797719"/>
                      <a:gd name="connsiteY13" fmla="*/ 259556 h 769144"/>
                      <a:gd name="connsiteX14" fmla="*/ 685800 w 797719"/>
                      <a:gd name="connsiteY14" fmla="*/ 311944 h 769144"/>
                      <a:gd name="connsiteX15" fmla="*/ 728662 w 797719"/>
                      <a:gd name="connsiteY15" fmla="*/ 340519 h 769144"/>
                      <a:gd name="connsiteX16" fmla="*/ 781050 w 797719"/>
                      <a:gd name="connsiteY16" fmla="*/ 378619 h 769144"/>
                      <a:gd name="connsiteX17" fmla="*/ 797719 w 797719"/>
                      <a:gd name="connsiteY17" fmla="*/ 438150 h 769144"/>
                      <a:gd name="connsiteX18" fmla="*/ 795337 w 797719"/>
                      <a:gd name="connsiteY18" fmla="*/ 540544 h 769144"/>
                      <a:gd name="connsiteX19" fmla="*/ 781050 w 797719"/>
                      <a:gd name="connsiteY19" fmla="*/ 631031 h 769144"/>
                      <a:gd name="connsiteX20" fmla="*/ 771525 w 797719"/>
                      <a:gd name="connsiteY20" fmla="*/ 673894 h 769144"/>
                      <a:gd name="connsiteX21" fmla="*/ 738187 w 797719"/>
                      <a:gd name="connsiteY21" fmla="*/ 707231 h 769144"/>
                      <a:gd name="connsiteX22" fmla="*/ 688181 w 797719"/>
                      <a:gd name="connsiteY22" fmla="*/ 728662 h 769144"/>
                      <a:gd name="connsiteX23" fmla="*/ 592931 w 797719"/>
                      <a:gd name="connsiteY23" fmla="*/ 762000 h 769144"/>
                      <a:gd name="connsiteX24" fmla="*/ 533400 w 797719"/>
                      <a:gd name="connsiteY24" fmla="*/ 769144 h 769144"/>
                      <a:gd name="connsiteX25" fmla="*/ 497681 w 797719"/>
                      <a:gd name="connsiteY25" fmla="*/ 750094 h 769144"/>
                      <a:gd name="connsiteX26" fmla="*/ 452437 w 797719"/>
                      <a:gd name="connsiteY26" fmla="*/ 726281 h 769144"/>
                      <a:gd name="connsiteX27" fmla="*/ 407194 w 797719"/>
                      <a:gd name="connsiteY27" fmla="*/ 716756 h 769144"/>
                      <a:gd name="connsiteX28" fmla="*/ 361950 w 797719"/>
                      <a:gd name="connsiteY28" fmla="*/ 716756 h 769144"/>
                      <a:gd name="connsiteX29" fmla="*/ 302419 w 797719"/>
                      <a:gd name="connsiteY29" fmla="*/ 702469 h 769144"/>
                      <a:gd name="connsiteX30" fmla="*/ 242887 w 797719"/>
                      <a:gd name="connsiteY30" fmla="*/ 685800 h 769144"/>
                      <a:gd name="connsiteX31" fmla="*/ 195262 w 797719"/>
                      <a:gd name="connsiteY31" fmla="*/ 652462 h 769144"/>
                      <a:gd name="connsiteX32" fmla="*/ 126206 w 797719"/>
                      <a:gd name="connsiteY32" fmla="*/ 602456 h 769144"/>
                      <a:gd name="connsiteX33" fmla="*/ 100012 w 797719"/>
                      <a:gd name="connsiteY33" fmla="*/ 581025 h 769144"/>
                      <a:gd name="connsiteX34" fmla="*/ 45244 w 797719"/>
                      <a:gd name="connsiteY34" fmla="*/ 554831 h 769144"/>
                      <a:gd name="connsiteX35" fmla="*/ 0 w 797719"/>
                      <a:gd name="connsiteY35" fmla="*/ 542925 h 769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797719" h="769144">
                        <a:moveTo>
                          <a:pt x="21431" y="0"/>
                        </a:moveTo>
                        <a:lnTo>
                          <a:pt x="47625" y="42862"/>
                        </a:lnTo>
                        <a:lnTo>
                          <a:pt x="47625" y="42862"/>
                        </a:lnTo>
                        <a:lnTo>
                          <a:pt x="47625" y="73819"/>
                        </a:lnTo>
                        <a:lnTo>
                          <a:pt x="80962" y="111919"/>
                        </a:lnTo>
                        <a:lnTo>
                          <a:pt x="135731" y="161925"/>
                        </a:lnTo>
                        <a:lnTo>
                          <a:pt x="173831" y="192881"/>
                        </a:lnTo>
                        <a:lnTo>
                          <a:pt x="254794" y="216694"/>
                        </a:lnTo>
                        <a:lnTo>
                          <a:pt x="316706" y="216694"/>
                        </a:lnTo>
                        <a:lnTo>
                          <a:pt x="369094" y="230981"/>
                        </a:lnTo>
                        <a:lnTo>
                          <a:pt x="397669" y="245269"/>
                        </a:lnTo>
                        <a:lnTo>
                          <a:pt x="466725" y="242887"/>
                        </a:lnTo>
                        <a:lnTo>
                          <a:pt x="545306" y="242887"/>
                        </a:lnTo>
                        <a:lnTo>
                          <a:pt x="614362" y="259556"/>
                        </a:lnTo>
                        <a:lnTo>
                          <a:pt x="685800" y="311944"/>
                        </a:lnTo>
                        <a:lnTo>
                          <a:pt x="728662" y="340519"/>
                        </a:lnTo>
                        <a:lnTo>
                          <a:pt x="781050" y="378619"/>
                        </a:lnTo>
                        <a:lnTo>
                          <a:pt x="797719" y="438150"/>
                        </a:lnTo>
                        <a:lnTo>
                          <a:pt x="795337" y="540544"/>
                        </a:lnTo>
                        <a:lnTo>
                          <a:pt x="781050" y="631031"/>
                        </a:lnTo>
                        <a:lnTo>
                          <a:pt x="771525" y="673894"/>
                        </a:lnTo>
                        <a:lnTo>
                          <a:pt x="738187" y="707231"/>
                        </a:lnTo>
                        <a:lnTo>
                          <a:pt x="688181" y="728662"/>
                        </a:lnTo>
                        <a:lnTo>
                          <a:pt x="592931" y="762000"/>
                        </a:lnTo>
                        <a:lnTo>
                          <a:pt x="533400" y="769144"/>
                        </a:lnTo>
                        <a:lnTo>
                          <a:pt x="497681" y="750094"/>
                        </a:lnTo>
                        <a:lnTo>
                          <a:pt x="452437" y="726281"/>
                        </a:lnTo>
                        <a:lnTo>
                          <a:pt x="407194" y="716756"/>
                        </a:lnTo>
                        <a:lnTo>
                          <a:pt x="361950" y="716756"/>
                        </a:lnTo>
                        <a:lnTo>
                          <a:pt x="302419" y="702469"/>
                        </a:lnTo>
                        <a:lnTo>
                          <a:pt x="242887" y="685800"/>
                        </a:lnTo>
                        <a:lnTo>
                          <a:pt x="195262" y="652462"/>
                        </a:lnTo>
                        <a:lnTo>
                          <a:pt x="126206" y="602456"/>
                        </a:lnTo>
                        <a:lnTo>
                          <a:pt x="100012" y="581025"/>
                        </a:lnTo>
                        <a:lnTo>
                          <a:pt x="45244" y="554831"/>
                        </a:lnTo>
                        <a:lnTo>
                          <a:pt x="0" y="542925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01" name="Freeform 200"/>
                  <p:cNvSpPr/>
                  <p:nvPr/>
                </p:nvSpPr>
                <p:spPr>
                  <a:xfrm>
                    <a:off x="4073633" y="4179192"/>
                    <a:ext cx="580543" cy="398063"/>
                  </a:xfrm>
                  <a:custGeom>
                    <a:avLst/>
                    <a:gdLst>
                      <a:gd name="connsiteX0" fmla="*/ 0 w 581025"/>
                      <a:gd name="connsiteY0" fmla="*/ 0 h 397669"/>
                      <a:gd name="connsiteX1" fmla="*/ 76200 w 581025"/>
                      <a:gd name="connsiteY1" fmla="*/ 30956 h 397669"/>
                      <a:gd name="connsiteX2" fmla="*/ 111918 w 581025"/>
                      <a:gd name="connsiteY2" fmla="*/ 54769 h 397669"/>
                      <a:gd name="connsiteX3" fmla="*/ 188118 w 581025"/>
                      <a:gd name="connsiteY3" fmla="*/ 109537 h 397669"/>
                      <a:gd name="connsiteX4" fmla="*/ 228600 w 581025"/>
                      <a:gd name="connsiteY4" fmla="*/ 147637 h 397669"/>
                      <a:gd name="connsiteX5" fmla="*/ 345281 w 581025"/>
                      <a:gd name="connsiteY5" fmla="*/ 230981 h 397669"/>
                      <a:gd name="connsiteX6" fmla="*/ 407193 w 581025"/>
                      <a:gd name="connsiteY6" fmla="*/ 283369 h 397669"/>
                      <a:gd name="connsiteX7" fmla="*/ 471487 w 581025"/>
                      <a:gd name="connsiteY7" fmla="*/ 326231 h 397669"/>
                      <a:gd name="connsiteX8" fmla="*/ 561975 w 581025"/>
                      <a:gd name="connsiteY8" fmla="*/ 359569 h 397669"/>
                      <a:gd name="connsiteX9" fmla="*/ 557212 w 581025"/>
                      <a:gd name="connsiteY9" fmla="*/ 371475 h 397669"/>
                      <a:gd name="connsiteX10" fmla="*/ 509587 w 581025"/>
                      <a:gd name="connsiteY10" fmla="*/ 376237 h 397669"/>
                      <a:gd name="connsiteX11" fmla="*/ 511968 w 581025"/>
                      <a:gd name="connsiteY11" fmla="*/ 397669 h 397669"/>
                      <a:gd name="connsiteX12" fmla="*/ 571500 w 581025"/>
                      <a:gd name="connsiteY12" fmla="*/ 388144 h 397669"/>
                      <a:gd name="connsiteX13" fmla="*/ 581025 w 581025"/>
                      <a:gd name="connsiteY13" fmla="*/ 388144 h 397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81025" h="397669">
                        <a:moveTo>
                          <a:pt x="0" y="0"/>
                        </a:moveTo>
                        <a:lnTo>
                          <a:pt x="76200" y="30956"/>
                        </a:lnTo>
                        <a:lnTo>
                          <a:pt x="111918" y="54769"/>
                        </a:lnTo>
                        <a:lnTo>
                          <a:pt x="188118" y="109537"/>
                        </a:lnTo>
                        <a:lnTo>
                          <a:pt x="228600" y="147637"/>
                        </a:lnTo>
                        <a:lnTo>
                          <a:pt x="345281" y="230981"/>
                        </a:lnTo>
                        <a:lnTo>
                          <a:pt x="407193" y="283369"/>
                        </a:lnTo>
                        <a:lnTo>
                          <a:pt x="471487" y="326231"/>
                        </a:lnTo>
                        <a:lnTo>
                          <a:pt x="561975" y="359569"/>
                        </a:lnTo>
                        <a:lnTo>
                          <a:pt x="557212" y="371475"/>
                        </a:lnTo>
                        <a:lnTo>
                          <a:pt x="509587" y="376237"/>
                        </a:lnTo>
                        <a:lnTo>
                          <a:pt x="511968" y="397669"/>
                        </a:lnTo>
                        <a:lnTo>
                          <a:pt x="571500" y="388144"/>
                        </a:lnTo>
                        <a:lnTo>
                          <a:pt x="581025" y="388144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02" name="Freeform 201"/>
                  <p:cNvSpPr/>
                  <p:nvPr/>
                </p:nvSpPr>
                <p:spPr>
                  <a:xfrm>
                    <a:off x="4268836" y="4295822"/>
                    <a:ext cx="215486" cy="271291"/>
                  </a:xfrm>
                  <a:custGeom>
                    <a:avLst/>
                    <a:gdLst>
                      <a:gd name="connsiteX0" fmla="*/ 0 w 216694"/>
                      <a:gd name="connsiteY0" fmla="*/ 0 h 271463"/>
                      <a:gd name="connsiteX1" fmla="*/ 30956 w 216694"/>
                      <a:gd name="connsiteY1" fmla="*/ 50006 h 271463"/>
                      <a:gd name="connsiteX2" fmla="*/ 66675 w 216694"/>
                      <a:gd name="connsiteY2" fmla="*/ 80963 h 271463"/>
                      <a:gd name="connsiteX3" fmla="*/ 107156 w 216694"/>
                      <a:gd name="connsiteY3" fmla="*/ 114300 h 271463"/>
                      <a:gd name="connsiteX4" fmla="*/ 133350 w 216694"/>
                      <a:gd name="connsiteY4" fmla="*/ 152400 h 271463"/>
                      <a:gd name="connsiteX5" fmla="*/ 159544 w 216694"/>
                      <a:gd name="connsiteY5" fmla="*/ 197644 h 271463"/>
                      <a:gd name="connsiteX6" fmla="*/ 166688 w 216694"/>
                      <a:gd name="connsiteY6" fmla="*/ 223838 h 271463"/>
                      <a:gd name="connsiteX7" fmla="*/ 192881 w 216694"/>
                      <a:gd name="connsiteY7" fmla="*/ 228600 h 271463"/>
                      <a:gd name="connsiteX8" fmla="*/ 211931 w 216694"/>
                      <a:gd name="connsiteY8" fmla="*/ 235744 h 271463"/>
                      <a:gd name="connsiteX9" fmla="*/ 216694 w 216694"/>
                      <a:gd name="connsiteY9" fmla="*/ 242888 h 271463"/>
                      <a:gd name="connsiteX10" fmla="*/ 211931 w 216694"/>
                      <a:gd name="connsiteY10" fmla="*/ 252413 h 271463"/>
                      <a:gd name="connsiteX11" fmla="*/ 204788 w 216694"/>
                      <a:gd name="connsiteY11" fmla="*/ 252413 h 271463"/>
                      <a:gd name="connsiteX12" fmla="*/ 185738 w 216694"/>
                      <a:gd name="connsiteY12" fmla="*/ 245269 h 271463"/>
                      <a:gd name="connsiteX13" fmla="*/ 173831 w 216694"/>
                      <a:gd name="connsiteY13" fmla="*/ 245269 h 271463"/>
                      <a:gd name="connsiteX14" fmla="*/ 173831 w 216694"/>
                      <a:gd name="connsiteY14" fmla="*/ 254794 h 271463"/>
                      <a:gd name="connsiteX15" fmla="*/ 173831 w 216694"/>
                      <a:gd name="connsiteY15" fmla="*/ 254794 h 271463"/>
                      <a:gd name="connsiteX16" fmla="*/ 173831 w 216694"/>
                      <a:gd name="connsiteY16" fmla="*/ 271463 h 271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16694" h="271463">
                        <a:moveTo>
                          <a:pt x="0" y="0"/>
                        </a:moveTo>
                        <a:lnTo>
                          <a:pt x="30956" y="50006"/>
                        </a:lnTo>
                        <a:lnTo>
                          <a:pt x="66675" y="80963"/>
                        </a:lnTo>
                        <a:lnTo>
                          <a:pt x="107156" y="114300"/>
                        </a:lnTo>
                        <a:lnTo>
                          <a:pt x="133350" y="152400"/>
                        </a:lnTo>
                        <a:lnTo>
                          <a:pt x="159544" y="197644"/>
                        </a:lnTo>
                        <a:lnTo>
                          <a:pt x="166688" y="223838"/>
                        </a:lnTo>
                        <a:lnTo>
                          <a:pt x="192881" y="228600"/>
                        </a:lnTo>
                        <a:lnTo>
                          <a:pt x="211931" y="235744"/>
                        </a:lnTo>
                        <a:lnTo>
                          <a:pt x="216694" y="242888"/>
                        </a:lnTo>
                        <a:lnTo>
                          <a:pt x="211931" y="252413"/>
                        </a:lnTo>
                        <a:lnTo>
                          <a:pt x="204788" y="252413"/>
                        </a:lnTo>
                        <a:lnTo>
                          <a:pt x="185738" y="245269"/>
                        </a:lnTo>
                        <a:lnTo>
                          <a:pt x="173831" y="245269"/>
                        </a:lnTo>
                        <a:lnTo>
                          <a:pt x="173831" y="254794"/>
                        </a:lnTo>
                        <a:lnTo>
                          <a:pt x="173831" y="254794"/>
                        </a:lnTo>
                        <a:lnTo>
                          <a:pt x="173831" y="271463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03" name="Freeform 202"/>
                  <p:cNvSpPr/>
                  <p:nvPr/>
                </p:nvSpPr>
                <p:spPr>
                  <a:xfrm>
                    <a:off x="4187712" y="4283144"/>
                    <a:ext cx="238302" cy="289040"/>
                  </a:xfrm>
                  <a:custGeom>
                    <a:avLst/>
                    <a:gdLst>
                      <a:gd name="connsiteX0" fmla="*/ 238125 w 238125"/>
                      <a:gd name="connsiteY0" fmla="*/ 288131 h 288131"/>
                      <a:gd name="connsiteX1" fmla="*/ 226218 w 238125"/>
                      <a:gd name="connsiteY1" fmla="*/ 233362 h 288131"/>
                      <a:gd name="connsiteX2" fmla="*/ 202406 w 238125"/>
                      <a:gd name="connsiteY2" fmla="*/ 183356 h 288131"/>
                      <a:gd name="connsiteX3" fmla="*/ 164306 w 238125"/>
                      <a:gd name="connsiteY3" fmla="*/ 142875 h 288131"/>
                      <a:gd name="connsiteX4" fmla="*/ 83343 w 238125"/>
                      <a:gd name="connsiteY4" fmla="*/ 66675 h 288131"/>
                      <a:gd name="connsiteX5" fmla="*/ 23812 w 238125"/>
                      <a:gd name="connsiteY5" fmla="*/ 21431 h 288131"/>
                      <a:gd name="connsiteX6" fmla="*/ 0 w 238125"/>
                      <a:gd name="connsiteY6" fmla="*/ 0 h 2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8125" h="288131">
                        <a:moveTo>
                          <a:pt x="238125" y="288131"/>
                        </a:moveTo>
                        <a:lnTo>
                          <a:pt x="226218" y="233362"/>
                        </a:lnTo>
                        <a:lnTo>
                          <a:pt x="202406" y="183356"/>
                        </a:lnTo>
                        <a:lnTo>
                          <a:pt x="164306" y="142875"/>
                        </a:lnTo>
                        <a:lnTo>
                          <a:pt x="83343" y="66675"/>
                        </a:lnTo>
                        <a:lnTo>
                          <a:pt x="23812" y="21431"/>
                        </a:lnTo>
                        <a:lnTo>
                          <a:pt x="0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04" name="Freeform 203"/>
                  <p:cNvSpPr/>
                  <p:nvPr/>
                </p:nvSpPr>
                <p:spPr>
                  <a:xfrm>
                    <a:off x="3817584" y="4151301"/>
                    <a:ext cx="372664" cy="261151"/>
                  </a:xfrm>
                  <a:custGeom>
                    <a:avLst/>
                    <a:gdLst>
                      <a:gd name="connsiteX0" fmla="*/ 0 w 371475"/>
                      <a:gd name="connsiteY0" fmla="*/ 261937 h 261937"/>
                      <a:gd name="connsiteX1" fmla="*/ 30956 w 371475"/>
                      <a:gd name="connsiteY1" fmla="*/ 209550 h 261937"/>
                      <a:gd name="connsiteX2" fmla="*/ 47625 w 371475"/>
                      <a:gd name="connsiteY2" fmla="*/ 178594 h 261937"/>
                      <a:gd name="connsiteX3" fmla="*/ 42862 w 371475"/>
                      <a:gd name="connsiteY3" fmla="*/ 142875 h 261937"/>
                      <a:gd name="connsiteX4" fmla="*/ 35719 w 371475"/>
                      <a:gd name="connsiteY4" fmla="*/ 90487 h 261937"/>
                      <a:gd name="connsiteX5" fmla="*/ 45244 w 371475"/>
                      <a:gd name="connsiteY5" fmla="*/ 52387 h 261937"/>
                      <a:gd name="connsiteX6" fmla="*/ 76200 w 371475"/>
                      <a:gd name="connsiteY6" fmla="*/ 28575 h 261937"/>
                      <a:gd name="connsiteX7" fmla="*/ 128587 w 371475"/>
                      <a:gd name="connsiteY7" fmla="*/ 0 h 261937"/>
                      <a:gd name="connsiteX8" fmla="*/ 169069 w 371475"/>
                      <a:gd name="connsiteY8" fmla="*/ 9525 h 261937"/>
                      <a:gd name="connsiteX9" fmla="*/ 219075 w 371475"/>
                      <a:gd name="connsiteY9" fmla="*/ 30956 h 261937"/>
                      <a:gd name="connsiteX10" fmla="*/ 230981 w 371475"/>
                      <a:gd name="connsiteY10" fmla="*/ 45244 h 261937"/>
                      <a:gd name="connsiteX11" fmla="*/ 242887 w 371475"/>
                      <a:gd name="connsiteY11" fmla="*/ 66675 h 261937"/>
                      <a:gd name="connsiteX12" fmla="*/ 228600 w 371475"/>
                      <a:gd name="connsiteY12" fmla="*/ 80962 h 261937"/>
                      <a:gd name="connsiteX13" fmla="*/ 216694 w 371475"/>
                      <a:gd name="connsiteY13" fmla="*/ 83344 h 261937"/>
                      <a:gd name="connsiteX14" fmla="*/ 195262 w 371475"/>
                      <a:gd name="connsiteY14" fmla="*/ 83344 h 261937"/>
                      <a:gd name="connsiteX15" fmla="*/ 173831 w 371475"/>
                      <a:gd name="connsiteY15" fmla="*/ 80962 h 261937"/>
                      <a:gd name="connsiteX16" fmla="*/ 169069 w 371475"/>
                      <a:gd name="connsiteY16" fmla="*/ 80962 h 261937"/>
                      <a:gd name="connsiteX17" fmla="*/ 166687 w 371475"/>
                      <a:gd name="connsiteY17" fmla="*/ 97631 h 261937"/>
                      <a:gd name="connsiteX18" fmla="*/ 164306 w 371475"/>
                      <a:gd name="connsiteY18" fmla="*/ 111919 h 261937"/>
                      <a:gd name="connsiteX19" fmla="*/ 152400 w 371475"/>
                      <a:gd name="connsiteY19" fmla="*/ 109537 h 261937"/>
                      <a:gd name="connsiteX20" fmla="*/ 142875 w 371475"/>
                      <a:gd name="connsiteY20" fmla="*/ 92869 h 261937"/>
                      <a:gd name="connsiteX21" fmla="*/ 130969 w 371475"/>
                      <a:gd name="connsiteY21" fmla="*/ 76200 h 261937"/>
                      <a:gd name="connsiteX22" fmla="*/ 121444 w 371475"/>
                      <a:gd name="connsiteY22" fmla="*/ 76200 h 261937"/>
                      <a:gd name="connsiteX23" fmla="*/ 107156 w 371475"/>
                      <a:gd name="connsiteY23" fmla="*/ 78581 h 261937"/>
                      <a:gd name="connsiteX24" fmla="*/ 107156 w 371475"/>
                      <a:gd name="connsiteY24" fmla="*/ 78581 h 261937"/>
                      <a:gd name="connsiteX25" fmla="*/ 116681 w 371475"/>
                      <a:gd name="connsiteY25" fmla="*/ 107156 h 261937"/>
                      <a:gd name="connsiteX26" fmla="*/ 130969 w 371475"/>
                      <a:gd name="connsiteY26" fmla="*/ 142875 h 261937"/>
                      <a:gd name="connsiteX27" fmla="*/ 147637 w 371475"/>
                      <a:gd name="connsiteY27" fmla="*/ 147637 h 261937"/>
                      <a:gd name="connsiteX28" fmla="*/ 214312 w 371475"/>
                      <a:gd name="connsiteY28" fmla="*/ 142875 h 261937"/>
                      <a:gd name="connsiteX29" fmla="*/ 238125 w 371475"/>
                      <a:gd name="connsiteY29" fmla="*/ 142875 h 261937"/>
                      <a:gd name="connsiteX30" fmla="*/ 228600 w 371475"/>
                      <a:gd name="connsiteY30" fmla="*/ 188119 h 261937"/>
                      <a:gd name="connsiteX31" fmla="*/ 152400 w 371475"/>
                      <a:gd name="connsiteY31" fmla="*/ 209550 h 261937"/>
                      <a:gd name="connsiteX32" fmla="*/ 157162 w 371475"/>
                      <a:gd name="connsiteY32" fmla="*/ 233362 h 261937"/>
                      <a:gd name="connsiteX33" fmla="*/ 257175 w 371475"/>
                      <a:gd name="connsiteY33" fmla="*/ 209550 h 261937"/>
                      <a:gd name="connsiteX34" fmla="*/ 288131 w 371475"/>
                      <a:gd name="connsiteY34" fmla="*/ 73819 h 261937"/>
                      <a:gd name="connsiteX35" fmla="*/ 335756 w 371475"/>
                      <a:gd name="connsiteY35" fmla="*/ 100012 h 261937"/>
                      <a:gd name="connsiteX36" fmla="*/ 342900 w 371475"/>
                      <a:gd name="connsiteY36" fmla="*/ 176212 h 261937"/>
                      <a:gd name="connsiteX37" fmla="*/ 361950 w 371475"/>
                      <a:gd name="connsiteY37" fmla="*/ 185737 h 261937"/>
                      <a:gd name="connsiteX38" fmla="*/ 371475 w 371475"/>
                      <a:gd name="connsiteY38" fmla="*/ 138112 h 261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371475" h="261937">
                        <a:moveTo>
                          <a:pt x="0" y="261937"/>
                        </a:moveTo>
                        <a:lnTo>
                          <a:pt x="30956" y="209550"/>
                        </a:lnTo>
                        <a:lnTo>
                          <a:pt x="47625" y="178594"/>
                        </a:lnTo>
                        <a:lnTo>
                          <a:pt x="42862" y="142875"/>
                        </a:lnTo>
                        <a:lnTo>
                          <a:pt x="35719" y="90487"/>
                        </a:lnTo>
                        <a:lnTo>
                          <a:pt x="45244" y="52387"/>
                        </a:lnTo>
                        <a:lnTo>
                          <a:pt x="76200" y="28575"/>
                        </a:lnTo>
                        <a:lnTo>
                          <a:pt x="128587" y="0"/>
                        </a:lnTo>
                        <a:lnTo>
                          <a:pt x="169069" y="9525"/>
                        </a:lnTo>
                        <a:lnTo>
                          <a:pt x="219075" y="30956"/>
                        </a:lnTo>
                        <a:lnTo>
                          <a:pt x="230981" y="45244"/>
                        </a:lnTo>
                        <a:lnTo>
                          <a:pt x="242887" y="66675"/>
                        </a:lnTo>
                        <a:lnTo>
                          <a:pt x="228600" y="80962"/>
                        </a:lnTo>
                        <a:lnTo>
                          <a:pt x="216694" y="83344"/>
                        </a:lnTo>
                        <a:lnTo>
                          <a:pt x="195262" y="83344"/>
                        </a:lnTo>
                        <a:lnTo>
                          <a:pt x="173831" y="80962"/>
                        </a:lnTo>
                        <a:lnTo>
                          <a:pt x="169069" y="80962"/>
                        </a:lnTo>
                        <a:lnTo>
                          <a:pt x="166687" y="97631"/>
                        </a:lnTo>
                        <a:lnTo>
                          <a:pt x="164306" y="111919"/>
                        </a:lnTo>
                        <a:lnTo>
                          <a:pt x="152400" y="109537"/>
                        </a:lnTo>
                        <a:lnTo>
                          <a:pt x="142875" y="92869"/>
                        </a:lnTo>
                        <a:lnTo>
                          <a:pt x="130969" y="76200"/>
                        </a:lnTo>
                        <a:lnTo>
                          <a:pt x="121444" y="76200"/>
                        </a:lnTo>
                        <a:lnTo>
                          <a:pt x="107156" y="78581"/>
                        </a:lnTo>
                        <a:lnTo>
                          <a:pt x="107156" y="78581"/>
                        </a:lnTo>
                        <a:lnTo>
                          <a:pt x="116681" y="107156"/>
                        </a:lnTo>
                        <a:lnTo>
                          <a:pt x="130969" y="142875"/>
                        </a:lnTo>
                        <a:lnTo>
                          <a:pt x="147637" y="147637"/>
                        </a:lnTo>
                        <a:lnTo>
                          <a:pt x="214312" y="142875"/>
                        </a:lnTo>
                        <a:lnTo>
                          <a:pt x="238125" y="142875"/>
                        </a:lnTo>
                        <a:lnTo>
                          <a:pt x="228600" y="188119"/>
                        </a:lnTo>
                        <a:lnTo>
                          <a:pt x="152400" y="209550"/>
                        </a:lnTo>
                        <a:lnTo>
                          <a:pt x="157162" y="233362"/>
                        </a:lnTo>
                        <a:lnTo>
                          <a:pt x="257175" y="209550"/>
                        </a:lnTo>
                        <a:lnTo>
                          <a:pt x="288131" y="73819"/>
                        </a:lnTo>
                        <a:lnTo>
                          <a:pt x="335756" y="100012"/>
                        </a:lnTo>
                        <a:lnTo>
                          <a:pt x="342900" y="176212"/>
                        </a:lnTo>
                        <a:lnTo>
                          <a:pt x="361950" y="185737"/>
                        </a:lnTo>
                        <a:lnTo>
                          <a:pt x="371475" y="138112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05" name="Freeform 204"/>
                  <p:cNvSpPr/>
                  <p:nvPr/>
                </p:nvSpPr>
                <p:spPr>
                  <a:xfrm>
                    <a:off x="3815050" y="4412452"/>
                    <a:ext cx="223091" cy="423417"/>
                  </a:xfrm>
                  <a:custGeom>
                    <a:avLst/>
                    <a:gdLst>
                      <a:gd name="connsiteX0" fmla="*/ 133350 w 223837"/>
                      <a:gd name="connsiteY0" fmla="*/ 423863 h 423863"/>
                      <a:gd name="connsiteX1" fmla="*/ 221456 w 223837"/>
                      <a:gd name="connsiteY1" fmla="*/ 323850 h 423863"/>
                      <a:gd name="connsiteX2" fmla="*/ 223837 w 223837"/>
                      <a:gd name="connsiteY2" fmla="*/ 297657 h 423863"/>
                      <a:gd name="connsiteX3" fmla="*/ 185737 w 223837"/>
                      <a:gd name="connsiteY3" fmla="*/ 238125 h 423863"/>
                      <a:gd name="connsiteX4" fmla="*/ 152400 w 223837"/>
                      <a:gd name="connsiteY4" fmla="*/ 204788 h 423863"/>
                      <a:gd name="connsiteX5" fmla="*/ 126206 w 223837"/>
                      <a:gd name="connsiteY5" fmla="*/ 157163 h 423863"/>
                      <a:gd name="connsiteX6" fmla="*/ 123825 w 223837"/>
                      <a:gd name="connsiteY6" fmla="*/ 114300 h 423863"/>
                      <a:gd name="connsiteX7" fmla="*/ 157162 w 223837"/>
                      <a:gd name="connsiteY7" fmla="*/ 57150 h 423863"/>
                      <a:gd name="connsiteX8" fmla="*/ 157162 w 223837"/>
                      <a:gd name="connsiteY8" fmla="*/ 33338 h 423863"/>
                      <a:gd name="connsiteX9" fmla="*/ 157162 w 223837"/>
                      <a:gd name="connsiteY9" fmla="*/ 21432 h 423863"/>
                      <a:gd name="connsiteX10" fmla="*/ 145256 w 223837"/>
                      <a:gd name="connsiteY10" fmla="*/ 16669 h 423863"/>
                      <a:gd name="connsiteX11" fmla="*/ 123825 w 223837"/>
                      <a:gd name="connsiteY11" fmla="*/ 21432 h 423863"/>
                      <a:gd name="connsiteX12" fmla="*/ 102393 w 223837"/>
                      <a:gd name="connsiteY12" fmla="*/ 21432 h 423863"/>
                      <a:gd name="connsiteX13" fmla="*/ 102393 w 223837"/>
                      <a:gd name="connsiteY13" fmla="*/ 21432 h 423863"/>
                      <a:gd name="connsiteX14" fmla="*/ 69056 w 223837"/>
                      <a:gd name="connsiteY14" fmla="*/ 16669 h 423863"/>
                      <a:gd name="connsiteX15" fmla="*/ 35718 w 223837"/>
                      <a:gd name="connsiteY15" fmla="*/ 21432 h 423863"/>
                      <a:gd name="connsiteX16" fmla="*/ 19050 w 223837"/>
                      <a:gd name="connsiteY16" fmla="*/ 21432 h 423863"/>
                      <a:gd name="connsiteX17" fmla="*/ 9525 w 223837"/>
                      <a:gd name="connsiteY17" fmla="*/ 16669 h 423863"/>
                      <a:gd name="connsiteX18" fmla="*/ 0 w 223837"/>
                      <a:gd name="connsiteY18" fmla="*/ 0 h 42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23837" h="423863">
                        <a:moveTo>
                          <a:pt x="133350" y="423863"/>
                        </a:moveTo>
                        <a:lnTo>
                          <a:pt x="221456" y="323850"/>
                        </a:lnTo>
                        <a:lnTo>
                          <a:pt x="223837" y="297657"/>
                        </a:lnTo>
                        <a:lnTo>
                          <a:pt x="185737" y="238125"/>
                        </a:lnTo>
                        <a:lnTo>
                          <a:pt x="152400" y="204788"/>
                        </a:lnTo>
                        <a:lnTo>
                          <a:pt x="126206" y="157163"/>
                        </a:lnTo>
                        <a:lnTo>
                          <a:pt x="123825" y="114300"/>
                        </a:lnTo>
                        <a:lnTo>
                          <a:pt x="157162" y="57150"/>
                        </a:lnTo>
                        <a:lnTo>
                          <a:pt x="157162" y="33338"/>
                        </a:lnTo>
                        <a:lnTo>
                          <a:pt x="157162" y="21432"/>
                        </a:lnTo>
                        <a:lnTo>
                          <a:pt x="145256" y="16669"/>
                        </a:lnTo>
                        <a:lnTo>
                          <a:pt x="123825" y="21432"/>
                        </a:lnTo>
                        <a:lnTo>
                          <a:pt x="102393" y="21432"/>
                        </a:lnTo>
                        <a:lnTo>
                          <a:pt x="102393" y="21432"/>
                        </a:lnTo>
                        <a:lnTo>
                          <a:pt x="69056" y="16669"/>
                        </a:lnTo>
                        <a:lnTo>
                          <a:pt x="35718" y="21432"/>
                        </a:lnTo>
                        <a:lnTo>
                          <a:pt x="19050" y="21432"/>
                        </a:lnTo>
                        <a:lnTo>
                          <a:pt x="9525" y="16669"/>
                        </a:lnTo>
                        <a:lnTo>
                          <a:pt x="0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06" name="Freeform 205"/>
                  <p:cNvSpPr/>
                  <p:nvPr/>
                </p:nvSpPr>
                <p:spPr>
                  <a:xfrm>
                    <a:off x="3498159" y="4714168"/>
                    <a:ext cx="415760" cy="256080"/>
                  </a:xfrm>
                  <a:custGeom>
                    <a:avLst/>
                    <a:gdLst>
                      <a:gd name="connsiteX0" fmla="*/ 11907 w 414338"/>
                      <a:gd name="connsiteY0" fmla="*/ 254794 h 254794"/>
                      <a:gd name="connsiteX1" fmla="*/ 0 w 414338"/>
                      <a:gd name="connsiteY1" fmla="*/ 223838 h 254794"/>
                      <a:gd name="connsiteX2" fmla="*/ 0 w 414338"/>
                      <a:gd name="connsiteY2" fmla="*/ 188119 h 254794"/>
                      <a:gd name="connsiteX3" fmla="*/ 4763 w 414338"/>
                      <a:gd name="connsiteY3" fmla="*/ 161925 h 254794"/>
                      <a:gd name="connsiteX4" fmla="*/ 19050 w 414338"/>
                      <a:gd name="connsiteY4" fmla="*/ 138113 h 254794"/>
                      <a:gd name="connsiteX5" fmla="*/ 28575 w 414338"/>
                      <a:gd name="connsiteY5" fmla="*/ 126206 h 254794"/>
                      <a:gd name="connsiteX6" fmla="*/ 66675 w 414338"/>
                      <a:gd name="connsiteY6" fmla="*/ 114300 h 254794"/>
                      <a:gd name="connsiteX7" fmla="*/ 119063 w 414338"/>
                      <a:gd name="connsiteY7" fmla="*/ 100013 h 254794"/>
                      <a:gd name="connsiteX8" fmla="*/ 178594 w 414338"/>
                      <a:gd name="connsiteY8" fmla="*/ 80963 h 254794"/>
                      <a:gd name="connsiteX9" fmla="*/ 228600 w 414338"/>
                      <a:gd name="connsiteY9" fmla="*/ 57150 h 254794"/>
                      <a:gd name="connsiteX10" fmla="*/ 269082 w 414338"/>
                      <a:gd name="connsiteY10" fmla="*/ 38100 h 254794"/>
                      <a:gd name="connsiteX11" fmla="*/ 316707 w 414338"/>
                      <a:gd name="connsiteY11" fmla="*/ 19050 h 254794"/>
                      <a:gd name="connsiteX12" fmla="*/ 347663 w 414338"/>
                      <a:gd name="connsiteY12" fmla="*/ 7144 h 254794"/>
                      <a:gd name="connsiteX13" fmla="*/ 371475 w 414338"/>
                      <a:gd name="connsiteY13" fmla="*/ 0 h 254794"/>
                      <a:gd name="connsiteX14" fmla="*/ 390525 w 414338"/>
                      <a:gd name="connsiteY14" fmla="*/ 9525 h 254794"/>
                      <a:gd name="connsiteX15" fmla="*/ 390525 w 414338"/>
                      <a:gd name="connsiteY15" fmla="*/ 21431 h 254794"/>
                      <a:gd name="connsiteX16" fmla="*/ 383382 w 414338"/>
                      <a:gd name="connsiteY16" fmla="*/ 33338 h 254794"/>
                      <a:gd name="connsiteX17" fmla="*/ 395288 w 414338"/>
                      <a:gd name="connsiteY17" fmla="*/ 38100 h 254794"/>
                      <a:gd name="connsiteX18" fmla="*/ 404813 w 414338"/>
                      <a:gd name="connsiteY18" fmla="*/ 40481 h 254794"/>
                      <a:gd name="connsiteX19" fmla="*/ 414338 w 414338"/>
                      <a:gd name="connsiteY19" fmla="*/ 45244 h 254794"/>
                      <a:gd name="connsiteX20" fmla="*/ 414338 w 414338"/>
                      <a:gd name="connsiteY20" fmla="*/ 57150 h 254794"/>
                      <a:gd name="connsiteX21" fmla="*/ 404813 w 414338"/>
                      <a:gd name="connsiteY21" fmla="*/ 61913 h 254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4338" h="254794">
                        <a:moveTo>
                          <a:pt x="11907" y="254794"/>
                        </a:moveTo>
                        <a:lnTo>
                          <a:pt x="0" y="223838"/>
                        </a:lnTo>
                        <a:lnTo>
                          <a:pt x="0" y="188119"/>
                        </a:lnTo>
                        <a:lnTo>
                          <a:pt x="4763" y="161925"/>
                        </a:lnTo>
                        <a:lnTo>
                          <a:pt x="19050" y="138113"/>
                        </a:lnTo>
                        <a:lnTo>
                          <a:pt x="28575" y="126206"/>
                        </a:lnTo>
                        <a:lnTo>
                          <a:pt x="66675" y="114300"/>
                        </a:lnTo>
                        <a:lnTo>
                          <a:pt x="119063" y="100013"/>
                        </a:lnTo>
                        <a:lnTo>
                          <a:pt x="178594" y="80963"/>
                        </a:lnTo>
                        <a:lnTo>
                          <a:pt x="228600" y="57150"/>
                        </a:lnTo>
                        <a:lnTo>
                          <a:pt x="269082" y="38100"/>
                        </a:lnTo>
                        <a:lnTo>
                          <a:pt x="316707" y="19050"/>
                        </a:lnTo>
                        <a:lnTo>
                          <a:pt x="347663" y="7144"/>
                        </a:lnTo>
                        <a:lnTo>
                          <a:pt x="371475" y="0"/>
                        </a:lnTo>
                        <a:lnTo>
                          <a:pt x="390525" y="9525"/>
                        </a:lnTo>
                        <a:lnTo>
                          <a:pt x="390525" y="21431"/>
                        </a:lnTo>
                        <a:lnTo>
                          <a:pt x="383382" y="33338"/>
                        </a:lnTo>
                        <a:lnTo>
                          <a:pt x="395288" y="38100"/>
                        </a:lnTo>
                        <a:lnTo>
                          <a:pt x="404813" y="40481"/>
                        </a:lnTo>
                        <a:lnTo>
                          <a:pt x="414338" y="45244"/>
                        </a:lnTo>
                        <a:lnTo>
                          <a:pt x="414338" y="57150"/>
                        </a:lnTo>
                        <a:lnTo>
                          <a:pt x="404813" y="61913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07" name="Freeform 206"/>
                  <p:cNvSpPr/>
                  <p:nvPr/>
                </p:nvSpPr>
                <p:spPr>
                  <a:xfrm>
                    <a:off x="3898708" y="4782626"/>
                    <a:ext cx="986164" cy="732741"/>
                  </a:xfrm>
                  <a:custGeom>
                    <a:avLst/>
                    <a:gdLst>
                      <a:gd name="connsiteX0" fmla="*/ 0 w 985838"/>
                      <a:gd name="connsiteY0" fmla="*/ 0 h 733425"/>
                      <a:gd name="connsiteX1" fmla="*/ 52388 w 985838"/>
                      <a:gd name="connsiteY1" fmla="*/ 59531 h 733425"/>
                      <a:gd name="connsiteX2" fmla="*/ 97632 w 985838"/>
                      <a:gd name="connsiteY2" fmla="*/ 88106 h 733425"/>
                      <a:gd name="connsiteX3" fmla="*/ 180975 w 985838"/>
                      <a:gd name="connsiteY3" fmla="*/ 130969 h 733425"/>
                      <a:gd name="connsiteX4" fmla="*/ 209550 w 985838"/>
                      <a:gd name="connsiteY4" fmla="*/ 147638 h 733425"/>
                      <a:gd name="connsiteX5" fmla="*/ 269082 w 985838"/>
                      <a:gd name="connsiteY5" fmla="*/ 183356 h 733425"/>
                      <a:gd name="connsiteX6" fmla="*/ 321469 w 985838"/>
                      <a:gd name="connsiteY6" fmla="*/ 209550 h 733425"/>
                      <a:gd name="connsiteX7" fmla="*/ 400050 w 985838"/>
                      <a:gd name="connsiteY7" fmla="*/ 235744 h 733425"/>
                      <a:gd name="connsiteX8" fmla="*/ 464344 w 985838"/>
                      <a:gd name="connsiteY8" fmla="*/ 280988 h 733425"/>
                      <a:gd name="connsiteX9" fmla="*/ 528638 w 985838"/>
                      <a:gd name="connsiteY9" fmla="*/ 347663 h 733425"/>
                      <a:gd name="connsiteX10" fmla="*/ 569119 w 985838"/>
                      <a:gd name="connsiteY10" fmla="*/ 392906 h 733425"/>
                      <a:gd name="connsiteX11" fmla="*/ 628650 w 985838"/>
                      <a:gd name="connsiteY11" fmla="*/ 454819 h 733425"/>
                      <a:gd name="connsiteX12" fmla="*/ 671513 w 985838"/>
                      <a:gd name="connsiteY12" fmla="*/ 492919 h 733425"/>
                      <a:gd name="connsiteX13" fmla="*/ 757238 w 985838"/>
                      <a:gd name="connsiteY13" fmla="*/ 528638 h 733425"/>
                      <a:gd name="connsiteX14" fmla="*/ 831057 w 985838"/>
                      <a:gd name="connsiteY14" fmla="*/ 554831 h 733425"/>
                      <a:gd name="connsiteX15" fmla="*/ 895350 w 985838"/>
                      <a:gd name="connsiteY15" fmla="*/ 550069 h 733425"/>
                      <a:gd name="connsiteX16" fmla="*/ 935832 w 985838"/>
                      <a:gd name="connsiteY16" fmla="*/ 547688 h 733425"/>
                      <a:gd name="connsiteX17" fmla="*/ 962025 w 985838"/>
                      <a:gd name="connsiteY17" fmla="*/ 511969 h 733425"/>
                      <a:gd name="connsiteX18" fmla="*/ 985838 w 985838"/>
                      <a:gd name="connsiteY18" fmla="*/ 519113 h 733425"/>
                      <a:gd name="connsiteX19" fmla="*/ 962025 w 985838"/>
                      <a:gd name="connsiteY19" fmla="*/ 566738 h 733425"/>
                      <a:gd name="connsiteX20" fmla="*/ 909638 w 985838"/>
                      <a:gd name="connsiteY20" fmla="*/ 576263 h 733425"/>
                      <a:gd name="connsiteX21" fmla="*/ 895350 w 985838"/>
                      <a:gd name="connsiteY21" fmla="*/ 581025 h 733425"/>
                      <a:gd name="connsiteX22" fmla="*/ 888207 w 985838"/>
                      <a:gd name="connsiteY22" fmla="*/ 638175 h 733425"/>
                      <a:gd name="connsiteX23" fmla="*/ 866775 w 985838"/>
                      <a:gd name="connsiteY23" fmla="*/ 685800 h 733425"/>
                      <a:gd name="connsiteX24" fmla="*/ 835819 w 985838"/>
                      <a:gd name="connsiteY24" fmla="*/ 700088 h 733425"/>
                      <a:gd name="connsiteX25" fmla="*/ 776288 w 985838"/>
                      <a:gd name="connsiteY25" fmla="*/ 714375 h 733425"/>
                      <a:gd name="connsiteX26" fmla="*/ 723900 w 985838"/>
                      <a:gd name="connsiteY26" fmla="*/ 723900 h 733425"/>
                      <a:gd name="connsiteX27" fmla="*/ 664369 w 985838"/>
                      <a:gd name="connsiteY27" fmla="*/ 733425 h 733425"/>
                      <a:gd name="connsiteX28" fmla="*/ 621507 w 985838"/>
                      <a:gd name="connsiteY28" fmla="*/ 733425 h 733425"/>
                      <a:gd name="connsiteX29" fmla="*/ 571500 w 985838"/>
                      <a:gd name="connsiteY29" fmla="*/ 714375 h 733425"/>
                      <a:gd name="connsiteX30" fmla="*/ 538163 w 985838"/>
                      <a:gd name="connsiteY30" fmla="*/ 688181 h 733425"/>
                      <a:gd name="connsiteX31" fmla="*/ 516732 w 985838"/>
                      <a:gd name="connsiteY31" fmla="*/ 666750 h 733425"/>
                      <a:gd name="connsiteX32" fmla="*/ 473869 w 985838"/>
                      <a:gd name="connsiteY32" fmla="*/ 652463 h 733425"/>
                      <a:gd name="connsiteX33" fmla="*/ 423863 w 985838"/>
                      <a:gd name="connsiteY33" fmla="*/ 640556 h 733425"/>
                      <a:gd name="connsiteX34" fmla="*/ 390525 w 985838"/>
                      <a:gd name="connsiteY34" fmla="*/ 623888 h 733425"/>
                      <a:gd name="connsiteX35" fmla="*/ 359569 w 985838"/>
                      <a:gd name="connsiteY35" fmla="*/ 600075 h 733425"/>
                      <a:gd name="connsiteX36" fmla="*/ 335757 w 985838"/>
                      <a:gd name="connsiteY36" fmla="*/ 576263 h 733425"/>
                      <a:gd name="connsiteX37" fmla="*/ 316707 w 985838"/>
                      <a:gd name="connsiteY37" fmla="*/ 564356 h 733425"/>
                      <a:gd name="connsiteX38" fmla="*/ 285750 w 985838"/>
                      <a:gd name="connsiteY38" fmla="*/ 552450 h 733425"/>
                      <a:gd name="connsiteX39" fmla="*/ 254794 w 985838"/>
                      <a:gd name="connsiteY39" fmla="*/ 554831 h 733425"/>
                      <a:gd name="connsiteX40" fmla="*/ 230982 w 985838"/>
                      <a:gd name="connsiteY40" fmla="*/ 547688 h 733425"/>
                      <a:gd name="connsiteX41" fmla="*/ 211932 w 985838"/>
                      <a:gd name="connsiteY41" fmla="*/ 533400 h 733425"/>
                      <a:gd name="connsiteX42" fmla="*/ 195263 w 985838"/>
                      <a:gd name="connsiteY42" fmla="*/ 523875 h 733425"/>
                      <a:gd name="connsiteX43" fmla="*/ 161925 w 985838"/>
                      <a:gd name="connsiteY43" fmla="*/ 523875 h 733425"/>
                      <a:gd name="connsiteX44" fmla="*/ 135732 w 985838"/>
                      <a:gd name="connsiteY44" fmla="*/ 519113 h 733425"/>
                      <a:gd name="connsiteX45" fmla="*/ 109538 w 985838"/>
                      <a:gd name="connsiteY45" fmla="*/ 507206 h 733425"/>
                      <a:gd name="connsiteX46" fmla="*/ 78582 w 985838"/>
                      <a:gd name="connsiteY46" fmla="*/ 490538 h 733425"/>
                      <a:gd name="connsiteX47" fmla="*/ 69057 w 985838"/>
                      <a:gd name="connsiteY47" fmla="*/ 461963 h 733425"/>
                      <a:gd name="connsiteX48" fmla="*/ 52388 w 985838"/>
                      <a:gd name="connsiteY48" fmla="*/ 433388 h 733425"/>
                      <a:gd name="connsiteX49" fmla="*/ 45244 w 985838"/>
                      <a:gd name="connsiteY49" fmla="*/ 373856 h 733425"/>
                      <a:gd name="connsiteX50" fmla="*/ 21432 w 985838"/>
                      <a:gd name="connsiteY50" fmla="*/ 366713 h 733425"/>
                      <a:gd name="connsiteX51" fmla="*/ 14288 w 985838"/>
                      <a:gd name="connsiteY51" fmla="*/ 309563 h 733425"/>
                      <a:gd name="connsiteX52" fmla="*/ 2382 w 985838"/>
                      <a:gd name="connsiteY52" fmla="*/ 252413 h 733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985838" h="733425">
                        <a:moveTo>
                          <a:pt x="0" y="0"/>
                        </a:moveTo>
                        <a:lnTo>
                          <a:pt x="52388" y="59531"/>
                        </a:lnTo>
                        <a:lnTo>
                          <a:pt x="97632" y="88106"/>
                        </a:lnTo>
                        <a:lnTo>
                          <a:pt x="180975" y="130969"/>
                        </a:lnTo>
                        <a:lnTo>
                          <a:pt x="209550" y="147638"/>
                        </a:lnTo>
                        <a:lnTo>
                          <a:pt x="269082" y="183356"/>
                        </a:lnTo>
                        <a:lnTo>
                          <a:pt x="321469" y="209550"/>
                        </a:lnTo>
                        <a:lnTo>
                          <a:pt x="400050" y="235744"/>
                        </a:lnTo>
                        <a:lnTo>
                          <a:pt x="464344" y="280988"/>
                        </a:lnTo>
                        <a:lnTo>
                          <a:pt x="528638" y="347663"/>
                        </a:lnTo>
                        <a:lnTo>
                          <a:pt x="569119" y="392906"/>
                        </a:lnTo>
                        <a:lnTo>
                          <a:pt x="628650" y="454819"/>
                        </a:lnTo>
                        <a:lnTo>
                          <a:pt x="671513" y="492919"/>
                        </a:lnTo>
                        <a:lnTo>
                          <a:pt x="757238" y="528638"/>
                        </a:lnTo>
                        <a:lnTo>
                          <a:pt x="831057" y="554831"/>
                        </a:lnTo>
                        <a:lnTo>
                          <a:pt x="895350" y="550069"/>
                        </a:lnTo>
                        <a:lnTo>
                          <a:pt x="935832" y="547688"/>
                        </a:lnTo>
                        <a:lnTo>
                          <a:pt x="962025" y="511969"/>
                        </a:lnTo>
                        <a:lnTo>
                          <a:pt x="985838" y="519113"/>
                        </a:lnTo>
                        <a:lnTo>
                          <a:pt x="962025" y="566738"/>
                        </a:lnTo>
                        <a:lnTo>
                          <a:pt x="909638" y="576263"/>
                        </a:lnTo>
                        <a:lnTo>
                          <a:pt x="895350" y="581025"/>
                        </a:lnTo>
                        <a:lnTo>
                          <a:pt x="888207" y="638175"/>
                        </a:lnTo>
                        <a:lnTo>
                          <a:pt x="866775" y="685800"/>
                        </a:lnTo>
                        <a:lnTo>
                          <a:pt x="835819" y="700088"/>
                        </a:lnTo>
                        <a:lnTo>
                          <a:pt x="776288" y="714375"/>
                        </a:lnTo>
                        <a:lnTo>
                          <a:pt x="723900" y="723900"/>
                        </a:lnTo>
                        <a:lnTo>
                          <a:pt x="664369" y="733425"/>
                        </a:lnTo>
                        <a:lnTo>
                          <a:pt x="621507" y="733425"/>
                        </a:lnTo>
                        <a:lnTo>
                          <a:pt x="571500" y="714375"/>
                        </a:lnTo>
                        <a:lnTo>
                          <a:pt x="538163" y="688181"/>
                        </a:lnTo>
                        <a:lnTo>
                          <a:pt x="516732" y="666750"/>
                        </a:lnTo>
                        <a:lnTo>
                          <a:pt x="473869" y="652463"/>
                        </a:lnTo>
                        <a:lnTo>
                          <a:pt x="423863" y="640556"/>
                        </a:lnTo>
                        <a:lnTo>
                          <a:pt x="390525" y="623888"/>
                        </a:lnTo>
                        <a:lnTo>
                          <a:pt x="359569" y="600075"/>
                        </a:lnTo>
                        <a:lnTo>
                          <a:pt x="335757" y="576263"/>
                        </a:lnTo>
                        <a:lnTo>
                          <a:pt x="316707" y="564356"/>
                        </a:lnTo>
                        <a:lnTo>
                          <a:pt x="285750" y="552450"/>
                        </a:lnTo>
                        <a:lnTo>
                          <a:pt x="254794" y="554831"/>
                        </a:lnTo>
                        <a:lnTo>
                          <a:pt x="230982" y="547688"/>
                        </a:lnTo>
                        <a:lnTo>
                          <a:pt x="211932" y="533400"/>
                        </a:lnTo>
                        <a:lnTo>
                          <a:pt x="195263" y="523875"/>
                        </a:lnTo>
                        <a:lnTo>
                          <a:pt x="161925" y="523875"/>
                        </a:lnTo>
                        <a:lnTo>
                          <a:pt x="135732" y="519113"/>
                        </a:lnTo>
                        <a:lnTo>
                          <a:pt x="109538" y="507206"/>
                        </a:lnTo>
                        <a:lnTo>
                          <a:pt x="78582" y="490538"/>
                        </a:lnTo>
                        <a:lnTo>
                          <a:pt x="69057" y="461963"/>
                        </a:lnTo>
                        <a:lnTo>
                          <a:pt x="52388" y="433388"/>
                        </a:lnTo>
                        <a:lnTo>
                          <a:pt x="45244" y="373856"/>
                        </a:lnTo>
                        <a:lnTo>
                          <a:pt x="21432" y="366713"/>
                        </a:lnTo>
                        <a:lnTo>
                          <a:pt x="14288" y="309563"/>
                        </a:lnTo>
                        <a:lnTo>
                          <a:pt x="2382" y="252413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08" name="Freeform 207"/>
                  <p:cNvSpPr/>
                  <p:nvPr/>
                </p:nvSpPr>
                <p:spPr>
                  <a:xfrm>
                    <a:off x="4540095" y="5122375"/>
                    <a:ext cx="197740" cy="78598"/>
                  </a:xfrm>
                  <a:custGeom>
                    <a:avLst/>
                    <a:gdLst>
                      <a:gd name="connsiteX0" fmla="*/ 0 w 197643"/>
                      <a:gd name="connsiteY0" fmla="*/ 0 h 78581"/>
                      <a:gd name="connsiteX1" fmla="*/ 54768 w 197643"/>
                      <a:gd name="connsiteY1" fmla="*/ 7144 h 78581"/>
                      <a:gd name="connsiteX2" fmla="*/ 102393 w 197643"/>
                      <a:gd name="connsiteY2" fmla="*/ 16669 h 78581"/>
                      <a:gd name="connsiteX3" fmla="*/ 133350 w 197643"/>
                      <a:gd name="connsiteY3" fmla="*/ 35719 h 78581"/>
                      <a:gd name="connsiteX4" fmla="*/ 171450 w 197643"/>
                      <a:gd name="connsiteY4" fmla="*/ 52387 h 78581"/>
                      <a:gd name="connsiteX5" fmla="*/ 171450 w 197643"/>
                      <a:gd name="connsiteY5" fmla="*/ 52387 h 78581"/>
                      <a:gd name="connsiteX6" fmla="*/ 197643 w 197643"/>
                      <a:gd name="connsiteY6" fmla="*/ 78581 h 7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7643" h="78581">
                        <a:moveTo>
                          <a:pt x="0" y="0"/>
                        </a:moveTo>
                        <a:lnTo>
                          <a:pt x="54768" y="7144"/>
                        </a:lnTo>
                        <a:lnTo>
                          <a:pt x="102393" y="16669"/>
                        </a:lnTo>
                        <a:lnTo>
                          <a:pt x="133350" y="35719"/>
                        </a:lnTo>
                        <a:lnTo>
                          <a:pt x="171450" y="52387"/>
                        </a:lnTo>
                        <a:lnTo>
                          <a:pt x="171450" y="52387"/>
                        </a:lnTo>
                        <a:lnTo>
                          <a:pt x="197643" y="78581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09" name="Freeform 208"/>
                  <p:cNvSpPr/>
                  <p:nvPr/>
                </p:nvSpPr>
                <p:spPr>
                  <a:xfrm>
                    <a:off x="4527419" y="5124909"/>
                    <a:ext cx="212950" cy="91276"/>
                  </a:xfrm>
                  <a:custGeom>
                    <a:avLst/>
                    <a:gdLst>
                      <a:gd name="connsiteX0" fmla="*/ 0 w 197644"/>
                      <a:gd name="connsiteY0" fmla="*/ 0 h 92869"/>
                      <a:gd name="connsiteX1" fmla="*/ 16669 w 197644"/>
                      <a:gd name="connsiteY1" fmla="*/ 54769 h 92869"/>
                      <a:gd name="connsiteX2" fmla="*/ 47625 w 197644"/>
                      <a:gd name="connsiteY2" fmla="*/ 73819 h 92869"/>
                      <a:gd name="connsiteX3" fmla="*/ 73819 w 197644"/>
                      <a:gd name="connsiteY3" fmla="*/ 88106 h 92869"/>
                      <a:gd name="connsiteX4" fmla="*/ 116681 w 197644"/>
                      <a:gd name="connsiteY4" fmla="*/ 90488 h 92869"/>
                      <a:gd name="connsiteX5" fmla="*/ 154781 w 197644"/>
                      <a:gd name="connsiteY5" fmla="*/ 90488 h 92869"/>
                      <a:gd name="connsiteX6" fmla="*/ 183356 w 197644"/>
                      <a:gd name="connsiteY6" fmla="*/ 92869 h 92869"/>
                      <a:gd name="connsiteX7" fmla="*/ 197644 w 197644"/>
                      <a:gd name="connsiteY7" fmla="*/ 90488 h 92869"/>
                      <a:gd name="connsiteX8" fmla="*/ 195263 w 197644"/>
                      <a:gd name="connsiteY8" fmla="*/ 78581 h 92869"/>
                      <a:gd name="connsiteX0" fmla="*/ 0 w 197644"/>
                      <a:gd name="connsiteY0" fmla="*/ 0 h 92869"/>
                      <a:gd name="connsiteX1" fmla="*/ 4763 w 197644"/>
                      <a:gd name="connsiteY1" fmla="*/ 21431 h 92869"/>
                      <a:gd name="connsiteX2" fmla="*/ 16669 w 197644"/>
                      <a:gd name="connsiteY2" fmla="*/ 54769 h 92869"/>
                      <a:gd name="connsiteX3" fmla="*/ 47625 w 197644"/>
                      <a:gd name="connsiteY3" fmla="*/ 73819 h 92869"/>
                      <a:gd name="connsiteX4" fmla="*/ 73819 w 197644"/>
                      <a:gd name="connsiteY4" fmla="*/ 88106 h 92869"/>
                      <a:gd name="connsiteX5" fmla="*/ 116681 w 197644"/>
                      <a:gd name="connsiteY5" fmla="*/ 90488 h 92869"/>
                      <a:gd name="connsiteX6" fmla="*/ 154781 w 197644"/>
                      <a:gd name="connsiteY6" fmla="*/ 90488 h 92869"/>
                      <a:gd name="connsiteX7" fmla="*/ 183356 w 197644"/>
                      <a:gd name="connsiteY7" fmla="*/ 92869 h 92869"/>
                      <a:gd name="connsiteX8" fmla="*/ 197644 w 197644"/>
                      <a:gd name="connsiteY8" fmla="*/ 90488 h 92869"/>
                      <a:gd name="connsiteX9" fmla="*/ 195263 w 197644"/>
                      <a:gd name="connsiteY9" fmla="*/ 78581 h 92869"/>
                      <a:gd name="connsiteX0" fmla="*/ 16668 w 214312"/>
                      <a:gd name="connsiteY0" fmla="*/ 0 h 92869"/>
                      <a:gd name="connsiteX1" fmla="*/ 0 w 214312"/>
                      <a:gd name="connsiteY1" fmla="*/ 28574 h 92869"/>
                      <a:gd name="connsiteX2" fmla="*/ 33337 w 214312"/>
                      <a:gd name="connsiteY2" fmla="*/ 54769 h 92869"/>
                      <a:gd name="connsiteX3" fmla="*/ 64293 w 214312"/>
                      <a:gd name="connsiteY3" fmla="*/ 73819 h 92869"/>
                      <a:gd name="connsiteX4" fmla="*/ 90487 w 214312"/>
                      <a:gd name="connsiteY4" fmla="*/ 88106 h 92869"/>
                      <a:gd name="connsiteX5" fmla="*/ 133349 w 214312"/>
                      <a:gd name="connsiteY5" fmla="*/ 90488 h 92869"/>
                      <a:gd name="connsiteX6" fmla="*/ 171449 w 214312"/>
                      <a:gd name="connsiteY6" fmla="*/ 90488 h 92869"/>
                      <a:gd name="connsiteX7" fmla="*/ 200024 w 214312"/>
                      <a:gd name="connsiteY7" fmla="*/ 92869 h 92869"/>
                      <a:gd name="connsiteX8" fmla="*/ 214312 w 214312"/>
                      <a:gd name="connsiteY8" fmla="*/ 90488 h 92869"/>
                      <a:gd name="connsiteX9" fmla="*/ 211931 w 214312"/>
                      <a:gd name="connsiteY9" fmla="*/ 78581 h 92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14312" h="92869">
                        <a:moveTo>
                          <a:pt x="16668" y="0"/>
                        </a:moveTo>
                        <a:lnTo>
                          <a:pt x="0" y="28574"/>
                        </a:lnTo>
                        <a:lnTo>
                          <a:pt x="33337" y="54769"/>
                        </a:lnTo>
                        <a:lnTo>
                          <a:pt x="64293" y="73819"/>
                        </a:lnTo>
                        <a:lnTo>
                          <a:pt x="90487" y="88106"/>
                        </a:lnTo>
                        <a:lnTo>
                          <a:pt x="133349" y="90488"/>
                        </a:lnTo>
                        <a:lnTo>
                          <a:pt x="171449" y="90488"/>
                        </a:lnTo>
                        <a:lnTo>
                          <a:pt x="200024" y="92869"/>
                        </a:lnTo>
                        <a:lnTo>
                          <a:pt x="214312" y="90488"/>
                        </a:lnTo>
                        <a:lnTo>
                          <a:pt x="211931" y="78581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10" name="Freeform 209"/>
                  <p:cNvSpPr/>
                  <p:nvPr/>
                </p:nvSpPr>
                <p:spPr>
                  <a:xfrm>
                    <a:off x="4380382" y="5578754"/>
                    <a:ext cx="276329" cy="294111"/>
                  </a:xfrm>
                  <a:custGeom>
                    <a:avLst/>
                    <a:gdLst>
                      <a:gd name="connsiteX0" fmla="*/ 276225 w 276225"/>
                      <a:gd name="connsiteY0" fmla="*/ 0 h 292894"/>
                      <a:gd name="connsiteX1" fmla="*/ 223837 w 276225"/>
                      <a:gd name="connsiteY1" fmla="*/ 4762 h 292894"/>
                      <a:gd name="connsiteX2" fmla="*/ 173831 w 276225"/>
                      <a:gd name="connsiteY2" fmla="*/ 19050 h 292894"/>
                      <a:gd name="connsiteX3" fmla="*/ 138112 w 276225"/>
                      <a:gd name="connsiteY3" fmla="*/ 23812 h 292894"/>
                      <a:gd name="connsiteX4" fmla="*/ 97631 w 276225"/>
                      <a:gd name="connsiteY4" fmla="*/ 26194 h 292894"/>
                      <a:gd name="connsiteX5" fmla="*/ 64294 w 276225"/>
                      <a:gd name="connsiteY5" fmla="*/ 28575 h 292894"/>
                      <a:gd name="connsiteX6" fmla="*/ 38100 w 276225"/>
                      <a:gd name="connsiteY6" fmla="*/ 52387 h 292894"/>
                      <a:gd name="connsiteX7" fmla="*/ 11906 w 276225"/>
                      <a:gd name="connsiteY7" fmla="*/ 85725 h 292894"/>
                      <a:gd name="connsiteX8" fmla="*/ 2381 w 276225"/>
                      <a:gd name="connsiteY8" fmla="*/ 147637 h 292894"/>
                      <a:gd name="connsiteX9" fmla="*/ 2381 w 276225"/>
                      <a:gd name="connsiteY9" fmla="*/ 166687 h 292894"/>
                      <a:gd name="connsiteX10" fmla="*/ 2381 w 276225"/>
                      <a:gd name="connsiteY10" fmla="*/ 190500 h 292894"/>
                      <a:gd name="connsiteX11" fmla="*/ 0 w 276225"/>
                      <a:gd name="connsiteY11" fmla="*/ 269081 h 292894"/>
                      <a:gd name="connsiteX12" fmla="*/ 0 w 276225"/>
                      <a:gd name="connsiteY12" fmla="*/ 292894 h 29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76225" h="292894">
                        <a:moveTo>
                          <a:pt x="276225" y="0"/>
                        </a:moveTo>
                        <a:lnTo>
                          <a:pt x="223837" y="4762"/>
                        </a:lnTo>
                        <a:lnTo>
                          <a:pt x="173831" y="19050"/>
                        </a:lnTo>
                        <a:lnTo>
                          <a:pt x="138112" y="23812"/>
                        </a:lnTo>
                        <a:lnTo>
                          <a:pt x="97631" y="26194"/>
                        </a:lnTo>
                        <a:lnTo>
                          <a:pt x="64294" y="28575"/>
                        </a:lnTo>
                        <a:lnTo>
                          <a:pt x="38100" y="52387"/>
                        </a:lnTo>
                        <a:lnTo>
                          <a:pt x="11906" y="85725"/>
                        </a:lnTo>
                        <a:lnTo>
                          <a:pt x="2381" y="147637"/>
                        </a:lnTo>
                        <a:lnTo>
                          <a:pt x="2381" y="166687"/>
                        </a:lnTo>
                        <a:lnTo>
                          <a:pt x="2381" y="190500"/>
                        </a:lnTo>
                        <a:cubicBezTo>
                          <a:pt x="1587" y="216694"/>
                          <a:pt x="794" y="242887"/>
                          <a:pt x="0" y="269081"/>
                        </a:cubicBezTo>
                        <a:lnTo>
                          <a:pt x="0" y="292894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11" name="Freeform 210"/>
                  <p:cNvSpPr/>
                  <p:nvPr/>
                </p:nvSpPr>
                <p:spPr>
                  <a:xfrm>
                    <a:off x="3812514" y="5528045"/>
                    <a:ext cx="605895" cy="469055"/>
                  </a:xfrm>
                  <a:custGeom>
                    <a:avLst/>
                    <a:gdLst>
                      <a:gd name="connsiteX0" fmla="*/ 545307 w 604838"/>
                      <a:gd name="connsiteY0" fmla="*/ 335756 h 466725"/>
                      <a:gd name="connsiteX1" fmla="*/ 545307 w 604838"/>
                      <a:gd name="connsiteY1" fmla="*/ 278606 h 466725"/>
                      <a:gd name="connsiteX2" fmla="*/ 550069 w 604838"/>
                      <a:gd name="connsiteY2" fmla="*/ 245268 h 466725"/>
                      <a:gd name="connsiteX3" fmla="*/ 554832 w 604838"/>
                      <a:gd name="connsiteY3" fmla="*/ 223837 h 466725"/>
                      <a:gd name="connsiteX4" fmla="*/ 554832 w 604838"/>
                      <a:gd name="connsiteY4" fmla="*/ 190500 h 466725"/>
                      <a:gd name="connsiteX5" fmla="*/ 557213 w 604838"/>
                      <a:gd name="connsiteY5" fmla="*/ 161925 h 466725"/>
                      <a:gd name="connsiteX6" fmla="*/ 569119 w 604838"/>
                      <a:gd name="connsiteY6" fmla="*/ 133350 h 466725"/>
                      <a:gd name="connsiteX7" fmla="*/ 578644 w 604838"/>
                      <a:gd name="connsiteY7" fmla="*/ 119062 h 466725"/>
                      <a:gd name="connsiteX8" fmla="*/ 604838 w 604838"/>
                      <a:gd name="connsiteY8" fmla="*/ 76200 h 466725"/>
                      <a:gd name="connsiteX9" fmla="*/ 581025 w 604838"/>
                      <a:gd name="connsiteY9" fmla="*/ 76200 h 466725"/>
                      <a:gd name="connsiteX10" fmla="*/ 550069 w 604838"/>
                      <a:gd name="connsiteY10" fmla="*/ 76200 h 466725"/>
                      <a:gd name="connsiteX11" fmla="*/ 490538 w 604838"/>
                      <a:gd name="connsiteY11" fmla="*/ 59531 h 466725"/>
                      <a:gd name="connsiteX12" fmla="*/ 464344 w 604838"/>
                      <a:gd name="connsiteY12" fmla="*/ 42862 h 466725"/>
                      <a:gd name="connsiteX13" fmla="*/ 435769 w 604838"/>
                      <a:gd name="connsiteY13" fmla="*/ 26193 h 466725"/>
                      <a:gd name="connsiteX14" fmla="*/ 416719 w 604838"/>
                      <a:gd name="connsiteY14" fmla="*/ 4762 h 466725"/>
                      <a:gd name="connsiteX15" fmla="*/ 388144 w 604838"/>
                      <a:gd name="connsiteY15" fmla="*/ 0 h 466725"/>
                      <a:gd name="connsiteX16" fmla="*/ 369094 w 604838"/>
                      <a:gd name="connsiteY16" fmla="*/ 0 h 466725"/>
                      <a:gd name="connsiteX17" fmla="*/ 345282 w 604838"/>
                      <a:gd name="connsiteY17" fmla="*/ 0 h 466725"/>
                      <a:gd name="connsiteX18" fmla="*/ 323850 w 604838"/>
                      <a:gd name="connsiteY18" fmla="*/ 14287 h 466725"/>
                      <a:gd name="connsiteX19" fmla="*/ 307182 w 604838"/>
                      <a:gd name="connsiteY19" fmla="*/ 30956 h 466725"/>
                      <a:gd name="connsiteX20" fmla="*/ 302419 w 604838"/>
                      <a:gd name="connsiteY20" fmla="*/ 57150 h 466725"/>
                      <a:gd name="connsiteX21" fmla="*/ 307182 w 604838"/>
                      <a:gd name="connsiteY21" fmla="*/ 85725 h 466725"/>
                      <a:gd name="connsiteX22" fmla="*/ 338138 w 604838"/>
                      <a:gd name="connsiteY22" fmla="*/ 130968 h 466725"/>
                      <a:gd name="connsiteX23" fmla="*/ 359569 w 604838"/>
                      <a:gd name="connsiteY23" fmla="*/ 154781 h 466725"/>
                      <a:gd name="connsiteX24" fmla="*/ 397669 w 604838"/>
                      <a:gd name="connsiteY24" fmla="*/ 169068 h 466725"/>
                      <a:gd name="connsiteX25" fmla="*/ 423863 w 604838"/>
                      <a:gd name="connsiteY25" fmla="*/ 176212 h 466725"/>
                      <a:gd name="connsiteX26" fmla="*/ 457200 w 604838"/>
                      <a:gd name="connsiteY26" fmla="*/ 166687 h 466725"/>
                      <a:gd name="connsiteX27" fmla="*/ 490538 w 604838"/>
                      <a:gd name="connsiteY27" fmla="*/ 164306 h 466725"/>
                      <a:gd name="connsiteX28" fmla="*/ 511969 w 604838"/>
                      <a:gd name="connsiteY28" fmla="*/ 171450 h 466725"/>
                      <a:gd name="connsiteX29" fmla="*/ 521494 w 604838"/>
                      <a:gd name="connsiteY29" fmla="*/ 190500 h 466725"/>
                      <a:gd name="connsiteX30" fmla="*/ 528638 w 604838"/>
                      <a:gd name="connsiteY30" fmla="*/ 214312 h 466725"/>
                      <a:gd name="connsiteX31" fmla="*/ 516732 w 604838"/>
                      <a:gd name="connsiteY31" fmla="*/ 235743 h 466725"/>
                      <a:gd name="connsiteX32" fmla="*/ 490538 w 604838"/>
                      <a:gd name="connsiteY32" fmla="*/ 209550 h 466725"/>
                      <a:gd name="connsiteX33" fmla="*/ 464344 w 604838"/>
                      <a:gd name="connsiteY33" fmla="*/ 202406 h 466725"/>
                      <a:gd name="connsiteX34" fmla="*/ 435769 w 604838"/>
                      <a:gd name="connsiteY34" fmla="*/ 200025 h 466725"/>
                      <a:gd name="connsiteX35" fmla="*/ 402432 w 604838"/>
                      <a:gd name="connsiteY35" fmla="*/ 204787 h 466725"/>
                      <a:gd name="connsiteX36" fmla="*/ 388144 w 604838"/>
                      <a:gd name="connsiteY36" fmla="*/ 211931 h 466725"/>
                      <a:gd name="connsiteX37" fmla="*/ 364332 w 604838"/>
                      <a:gd name="connsiteY37" fmla="*/ 207168 h 466725"/>
                      <a:gd name="connsiteX38" fmla="*/ 347663 w 604838"/>
                      <a:gd name="connsiteY38" fmla="*/ 219075 h 466725"/>
                      <a:gd name="connsiteX39" fmla="*/ 338138 w 604838"/>
                      <a:gd name="connsiteY39" fmla="*/ 219075 h 466725"/>
                      <a:gd name="connsiteX40" fmla="*/ 319088 w 604838"/>
                      <a:gd name="connsiteY40" fmla="*/ 192881 h 466725"/>
                      <a:gd name="connsiteX41" fmla="*/ 302419 w 604838"/>
                      <a:gd name="connsiteY41" fmla="*/ 176212 h 466725"/>
                      <a:gd name="connsiteX42" fmla="*/ 271463 w 604838"/>
                      <a:gd name="connsiteY42" fmla="*/ 169068 h 466725"/>
                      <a:gd name="connsiteX43" fmla="*/ 216694 w 604838"/>
                      <a:gd name="connsiteY43" fmla="*/ 180975 h 466725"/>
                      <a:gd name="connsiteX44" fmla="*/ 178594 w 604838"/>
                      <a:gd name="connsiteY44" fmla="*/ 197643 h 466725"/>
                      <a:gd name="connsiteX45" fmla="*/ 130969 w 604838"/>
                      <a:gd name="connsiteY45" fmla="*/ 214312 h 466725"/>
                      <a:gd name="connsiteX46" fmla="*/ 95250 w 604838"/>
                      <a:gd name="connsiteY46" fmla="*/ 219075 h 466725"/>
                      <a:gd name="connsiteX47" fmla="*/ 57150 w 604838"/>
                      <a:gd name="connsiteY47" fmla="*/ 230981 h 466725"/>
                      <a:gd name="connsiteX48" fmla="*/ 21432 w 604838"/>
                      <a:gd name="connsiteY48" fmla="*/ 245268 h 466725"/>
                      <a:gd name="connsiteX49" fmla="*/ 0 w 604838"/>
                      <a:gd name="connsiteY49" fmla="*/ 257175 h 466725"/>
                      <a:gd name="connsiteX50" fmla="*/ 0 w 604838"/>
                      <a:gd name="connsiteY50" fmla="*/ 269081 h 466725"/>
                      <a:gd name="connsiteX51" fmla="*/ 7144 w 604838"/>
                      <a:gd name="connsiteY51" fmla="*/ 295275 h 466725"/>
                      <a:gd name="connsiteX52" fmla="*/ 47625 w 604838"/>
                      <a:gd name="connsiteY52" fmla="*/ 323850 h 466725"/>
                      <a:gd name="connsiteX53" fmla="*/ 92869 w 604838"/>
                      <a:gd name="connsiteY53" fmla="*/ 342900 h 466725"/>
                      <a:gd name="connsiteX54" fmla="*/ 102394 w 604838"/>
                      <a:gd name="connsiteY54" fmla="*/ 373856 h 466725"/>
                      <a:gd name="connsiteX55" fmla="*/ 130969 w 604838"/>
                      <a:gd name="connsiteY55" fmla="*/ 402431 h 466725"/>
                      <a:gd name="connsiteX56" fmla="*/ 164307 w 604838"/>
                      <a:gd name="connsiteY56" fmla="*/ 414337 h 466725"/>
                      <a:gd name="connsiteX57" fmla="*/ 188119 w 604838"/>
                      <a:gd name="connsiteY57" fmla="*/ 450056 h 466725"/>
                      <a:gd name="connsiteX58" fmla="*/ 200025 w 604838"/>
                      <a:gd name="connsiteY58" fmla="*/ 466725 h 466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604838" h="466725">
                        <a:moveTo>
                          <a:pt x="545307" y="335756"/>
                        </a:moveTo>
                        <a:lnTo>
                          <a:pt x="545307" y="278606"/>
                        </a:lnTo>
                        <a:lnTo>
                          <a:pt x="550069" y="245268"/>
                        </a:lnTo>
                        <a:lnTo>
                          <a:pt x="554832" y="223837"/>
                        </a:lnTo>
                        <a:lnTo>
                          <a:pt x="554832" y="190500"/>
                        </a:lnTo>
                        <a:lnTo>
                          <a:pt x="557213" y="161925"/>
                        </a:lnTo>
                        <a:lnTo>
                          <a:pt x="569119" y="133350"/>
                        </a:lnTo>
                        <a:lnTo>
                          <a:pt x="578644" y="119062"/>
                        </a:lnTo>
                        <a:lnTo>
                          <a:pt x="604838" y="76200"/>
                        </a:lnTo>
                        <a:lnTo>
                          <a:pt x="581025" y="76200"/>
                        </a:lnTo>
                        <a:lnTo>
                          <a:pt x="550069" y="76200"/>
                        </a:lnTo>
                        <a:lnTo>
                          <a:pt x="490538" y="59531"/>
                        </a:lnTo>
                        <a:lnTo>
                          <a:pt x="464344" y="42862"/>
                        </a:lnTo>
                        <a:lnTo>
                          <a:pt x="435769" y="26193"/>
                        </a:lnTo>
                        <a:lnTo>
                          <a:pt x="416719" y="4762"/>
                        </a:lnTo>
                        <a:lnTo>
                          <a:pt x="388144" y="0"/>
                        </a:lnTo>
                        <a:lnTo>
                          <a:pt x="369094" y="0"/>
                        </a:lnTo>
                        <a:lnTo>
                          <a:pt x="345282" y="0"/>
                        </a:lnTo>
                        <a:lnTo>
                          <a:pt x="323850" y="14287"/>
                        </a:lnTo>
                        <a:lnTo>
                          <a:pt x="307182" y="30956"/>
                        </a:lnTo>
                        <a:lnTo>
                          <a:pt x="302419" y="57150"/>
                        </a:lnTo>
                        <a:lnTo>
                          <a:pt x="307182" y="85725"/>
                        </a:lnTo>
                        <a:lnTo>
                          <a:pt x="338138" y="130968"/>
                        </a:lnTo>
                        <a:lnTo>
                          <a:pt x="359569" y="154781"/>
                        </a:lnTo>
                        <a:lnTo>
                          <a:pt x="397669" y="169068"/>
                        </a:lnTo>
                        <a:lnTo>
                          <a:pt x="423863" y="176212"/>
                        </a:lnTo>
                        <a:lnTo>
                          <a:pt x="457200" y="166687"/>
                        </a:lnTo>
                        <a:lnTo>
                          <a:pt x="490538" y="164306"/>
                        </a:lnTo>
                        <a:lnTo>
                          <a:pt x="511969" y="171450"/>
                        </a:lnTo>
                        <a:lnTo>
                          <a:pt x="521494" y="190500"/>
                        </a:lnTo>
                        <a:lnTo>
                          <a:pt x="528638" y="214312"/>
                        </a:lnTo>
                        <a:lnTo>
                          <a:pt x="516732" y="235743"/>
                        </a:lnTo>
                        <a:lnTo>
                          <a:pt x="490538" y="209550"/>
                        </a:lnTo>
                        <a:lnTo>
                          <a:pt x="464344" y="202406"/>
                        </a:lnTo>
                        <a:lnTo>
                          <a:pt x="435769" y="200025"/>
                        </a:lnTo>
                        <a:lnTo>
                          <a:pt x="402432" y="204787"/>
                        </a:lnTo>
                        <a:lnTo>
                          <a:pt x="388144" y="211931"/>
                        </a:lnTo>
                        <a:lnTo>
                          <a:pt x="364332" y="207168"/>
                        </a:lnTo>
                        <a:lnTo>
                          <a:pt x="347663" y="219075"/>
                        </a:lnTo>
                        <a:lnTo>
                          <a:pt x="338138" y="219075"/>
                        </a:lnTo>
                        <a:lnTo>
                          <a:pt x="319088" y="192881"/>
                        </a:lnTo>
                        <a:lnTo>
                          <a:pt x="302419" y="176212"/>
                        </a:lnTo>
                        <a:lnTo>
                          <a:pt x="271463" y="169068"/>
                        </a:lnTo>
                        <a:lnTo>
                          <a:pt x="216694" y="180975"/>
                        </a:lnTo>
                        <a:lnTo>
                          <a:pt x="178594" y="197643"/>
                        </a:lnTo>
                        <a:lnTo>
                          <a:pt x="130969" y="214312"/>
                        </a:lnTo>
                        <a:lnTo>
                          <a:pt x="95250" y="219075"/>
                        </a:lnTo>
                        <a:lnTo>
                          <a:pt x="57150" y="230981"/>
                        </a:lnTo>
                        <a:lnTo>
                          <a:pt x="21432" y="245268"/>
                        </a:lnTo>
                        <a:lnTo>
                          <a:pt x="0" y="257175"/>
                        </a:lnTo>
                        <a:lnTo>
                          <a:pt x="0" y="269081"/>
                        </a:lnTo>
                        <a:lnTo>
                          <a:pt x="7144" y="295275"/>
                        </a:lnTo>
                        <a:lnTo>
                          <a:pt x="47625" y="323850"/>
                        </a:lnTo>
                        <a:lnTo>
                          <a:pt x="92869" y="342900"/>
                        </a:lnTo>
                        <a:lnTo>
                          <a:pt x="102394" y="373856"/>
                        </a:lnTo>
                        <a:lnTo>
                          <a:pt x="130969" y="402431"/>
                        </a:lnTo>
                        <a:lnTo>
                          <a:pt x="164307" y="414337"/>
                        </a:lnTo>
                        <a:lnTo>
                          <a:pt x="188119" y="450056"/>
                        </a:lnTo>
                        <a:lnTo>
                          <a:pt x="200025" y="466725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12" name="Freeform 211"/>
                  <p:cNvSpPr/>
                  <p:nvPr/>
                </p:nvSpPr>
                <p:spPr>
                  <a:xfrm>
                    <a:off x="4007719" y="5992029"/>
                    <a:ext cx="519700" cy="172410"/>
                  </a:xfrm>
                  <a:custGeom>
                    <a:avLst/>
                    <a:gdLst>
                      <a:gd name="connsiteX0" fmla="*/ 0 w 519112"/>
                      <a:gd name="connsiteY0" fmla="*/ 0 h 173831"/>
                      <a:gd name="connsiteX1" fmla="*/ 35719 w 519112"/>
                      <a:gd name="connsiteY1" fmla="*/ 50006 h 173831"/>
                      <a:gd name="connsiteX2" fmla="*/ 92869 w 519112"/>
                      <a:gd name="connsiteY2" fmla="*/ 57150 h 173831"/>
                      <a:gd name="connsiteX3" fmla="*/ 133350 w 519112"/>
                      <a:gd name="connsiteY3" fmla="*/ 66675 h 173831"/>
                      <a:gd name="connsiteX4" fmla="*/ 154781 w 519112"/>
                      <a:gd name="connsiteY4" fmla="*/ 73819 h 173831"/>
                      <a:gd name="connsiteX5" fmla="*/ 195262 w 519112"/>
                      <a:gd name="connsiteY5" fmla="*/ 61913 h 173831"/>
                      <a:gd name="connsiteX6" fmla="*/ 240506 w 519112"/>
                      <a:gd name="connsiteY6" fmla="*/ 78581 h 173831"/>
                      <a:gd name="connsiteX7" fmla="*/ 264319 w 519112"/>
                      <a:gd name="connsiteY7" fmla="*/ 71438 h 173831"/>
                      <a:gd name="connsiteX8" fmla="*/ 311944 w 519112"/>
                      <a:gd name="connsiteY8" fmla="*/ 97631 h 173831"/>
                      <a:gd name="connsiteX9" fmla="*/ 350044 w 519112"/>
                      <a:gd name="connsiteY9" fmla="*/ 128588 h 173831"/>
                      <a:gd name="connsiteX10" fmla="*/ 378619 w 519112"/>
                      <a:gd name="connsiteY10" fmla="*/ 135731 h 173831"/>
                      <a:gd name="connsiteX11" fmla="*/ 414337 w 519112"/>
                      <a:gd name="connsiteY11" fmla="*/ 109538 h 173831"/>
                      <a:gd name="connsiteX12" fmla="*/ 438150 w 519112"/>
                      <a:gd name="connsiteY12" fmla="*/ 114300 h 173831"/>
                      <a:gd name="connsiteX13" fmla="*/ 459581 w 519112"/>
                      <a:gd name="connsiteY13" fmla="*/ 128588 h 173831"/>
                      <a:gd name="connsiteX14" fmla="*/ 478631 w 519112"/>
                      <a:gd name="connsiteY14" fmla="*/ 140494 h 173831"/>
                      <a:gd name="connsiteX15" fmla="*/ 478631 w 519112"/>
                      <a:gd name="connsiteY15" fmla="*/ 140494 h 173831"/>
                      <a:gd name="connsiteX16" fmla="*/ 509587 w 519112"/>
                      <a:gd name="connsiteY16" fmla="*/ 154781 h 173831"/>
                      <a:gd name="connsiteX17" fmla="*/ 519112 w 519112"/>
                      <a:gd name="connsiteY17" fmla="*/ 173831 h 173831"/>
                      <a:gd name="connsiteX0" fmla="*/ 0 w 519112"/>
                      <a:gd name="connsiteY0" fmla="*/ 0 h 173831"/>
                      <a:gd name="connsiteX1" fmla="*/ 35719 w 519112"/>
                      <a:gd name="connsiteY1" fmla="*/ 50006 h 173831"/>
                      <a:gd name="connsiteX2" fmla="*/ 92869 w 519112"/>
                      <a:gd name="connsiteY2" fmla="*/ 57150 h 173831"/>
                      <a:gd name="connsiteX3" fmla="*/ 133350 w 519112"/>
                      <a:gd name="connsiteY3" fmla="*/ 66675 h 173831"/>
                      <a:gd name="connsiteX4" fmla="*/ 154781 w 519112"/>
                      <a:gd name="connsiteY4" fmla="*/ 73819 h 173831"/>
                      <a:gd name="connsiteX5" fmla="*/ 195262 w 519112"/>
                      <a:gd name="connsiteY5" fmla="*/ 61913 h 173831"/>
                      <a:gd name="connsiteX6" fmla="*/ 240506 w 519112"/>
                      <a:gd name="connsiteY6" fmla="*/ 78581 h 173831"/>
                      <a:gd name="connsiteX7" fmla="*/ 264319 w 519112"/>
                      <a:gd name="connsiteY7" fmla="*/ 71438 h 173831"/>
                      <a:gd name="connsiteX8" fmla="*/ 311944 w 519112"/>
                      <a:gd name="connsiteY8" fmla="*/ 97631 h 173831"/>
                      <a:gd name="connsiteX9" fmla="*/ 350044 w 519112"/>
                      <a:gd name="connsiteY9" fmla="*/ 128588 h 173831"/>
                      <a:gd name="connsiteX10" fmla="*/ 378619 w 519112"/>
                      <a:gd name="connsiteY10" fmla="*/ 135731 h 173831"/>
                      <a:gd name="connsiteX11" fmla="*/ 397668 w 519112"/>
                      <a:gd name="connsiteY11" fmla="*/ 109538 h 173831"/>
                      <a:gd name="connsiteX12" fmla="*/ 438150 w 519112"/>
                      <a:gd name="connsiteY12" fmla="*/ 114300 h 173831"/>
                      <a:gd name="connsiteX13" fmla="*/ 459581 w 519112"/>
                      <a:gd name="connsiteY13" fmla="*/ 128588 h 173831"/>
                      <a:gd name="connsiteX14" fmla="*/ 478631 w 519112"/>
                      <a:gd name="connsiteY14" fmla="*/ 140494 h 173831"/>
                      <a:gd name="connsiteX15" fmla="*/ 478631 w 519112"/>
                      <a:gd name="connsiteY15" fmla="*/ 140494 h 173831"/>
                      <a:gd name="connsiteX16" fmla="*/ 509587 w 519112"/>
                      <a:gd name="connsiteY16" fmla="*/ 154781 h 173831"/>
                      <a:gd name="connsiteX17" fmla="*/ 519112 w 519112"/>
                      <a:gd name="connsiteY17" fmla="*/ 173831 h 173831"/>
                      <a:gd name="connsiteX0" fmla="*/ 0 w 519112"/>
                      <a:gd name="connsiteY0" fmla="*/ 0 h 173831"/>
                      <a:gd name="connsiteX1" fmla="*/ 35719 w 519112"/>
                      <a:gd name="connsiteY1" fmla="*/ 50006 h 173831"/>
                      <a:gd name="connsiteX2" fmla="*/ 92869 w 519112"/>
                      <a:gd name="connsiteY2" fmla="*/ 57150 h 173831"/>
                      <a:gd name="connsiteX3" fmla="*/ 133350 w 519112"/>
                      <a:gd name="connsiteY3" fmla="*/ 66675 h 173831"/>
                      <a:gd name="connsiteX4" fmla="*/ 154781 w 519112"/>
                      <a:gd name="connsiteY4" fmla="*/ 73819 h 173831"/>
                      <a:gd name="connsiteX5" fmla="*/ 195262 w 519112"/>
                      <a:gd name="connsiteY5" fmla="*/ 61913 h 173831"/>
                      <a:gd name="connsiteX6" fmla="*/ 240506 w 519112"/>
                      <a:gd name="connsiteY6" fmla="*/ 78581 h 173831"/>
                      <a:gd name="connsiteX7" fmla="*/ 264319 w 519112"/>
                      <a:gd name="connsiteY7" fmla="*/ 71438 h 173831"/>
                      <a:gd name="connsiteX8" fmla="*/ 311944 w 519112"/>
                      <a:gd name="connsiteY8" fmla="*/ 97631 h 173831"/>
                      <a:gd name="connsiteX9" fmla="*/ 350044 w 519112"/>
                      <a:gd name="connsiteY9" fmla="*/ 128588 h 173831"/>
                      <a:gd name="connsiteX10" fmla="*/ 373856 w 519112"/>
                      <a:gd name="connsiteY10" fmla="*/ 123825 h 173831"/>
                      <a:gd name="connsiteX11" fmla="*/ 397668 w 519112"/>
                      <a:gd name="connsiteY11" fmla="*/ 109538 h 173831"/>
                      <a:gd name="connsiteX12" fmla="*/ 438150 w 519112"/>
                      <a:gd name="connsiteY12" fmla="*/ 114300 h 173831"/>
                      <a:gd name="connsiteX13" fmla="*/ 459581 w 519112"/>
                      <a:gd name="connsiteY13" fmla="*/ 128588 h 173831"/>
                      <a:gd name="connsiteX14" fmla="*/ 478631 w 519112"/>
                      <a:gd name="connsiteY14" fmla="*/ 140494 h 173831"/>
                      <a:gd name="connsiteX15" fmla="*/ 478631 w 519112"/>
                      <a:gd name="connsiteY15" fmla="*/ 140494 h 173831"/>
                      <a:gd name="connsiteX16" fmla="*/ 509587 w 519112"/>
                      <a:gd name="connsiteY16" fmla="*/ 154781 h 173831"/>
                      <a:gd name="connsiteX17" fmla="*/ 519112 w 519112"/>
                      <a:gd name="connsiteY17" fmla="*/ 173831 h 173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19112" h="173831">
                        <a:moveTo>
                          <a:pt x="0" y="0"/>
                        </a:moveTo>
                        <a:lnTo>
                          <a:pt x="35719" y="50006"/>
                        </a:lnTo>
                        <a:lnTo>
                          <a:pt x="92869" y="57150"/>
                        </a:lnTo>
                        <a:lnTo>
                          <a:pt x="133350" y="66675"/>
                        </a:lnTo>
                        <a:lnTo>
                          <a:pt x="154781" y="73819"/>
                        </a:lnTo>
                        <a:lnTo>
                          <a:pt x="195262" y="61913"/>
                        </a:lnTo>
                        <a:lnTo>
                          <a:pt x="240506" y="78581"/>
                        </a:lnTo>
                        <a:lnTo>
                          <a:pt x="264319" y="71438"/>
                        </a:lnTo>
                        <a:lnTo>
                          <a:pt x="311944" y="97631"/>
                        </a:lnTo>
                        <a:lnTo>
                          <a:pt x="350044" y="128588"/>
                        </a:lnTo>
                        <a:lnTo>
                          <a:pt x="373856" y="123825"/>
                        </a:lnTo>
                        <a:lnTo>
                          <a:pt x="397668" y="109538"/>
                        </a:lnTo>
                        <a:lnTo>
                          <a:pt x="438150" y="114300"/>
                        </a:lnTo>
                        <a:lnTo>
                          <a:pt x="459581" y="128588"/>
                        </a:lnTo>
                        <a:lnTo>
                          <a:pt x="478631" y="140494"/>
                        </a:lnTo>
                        <a:lnTo>
                          <a:pt x="478631" y="140494"/>
                        </a:lnTo>
                        <a:lnTo>
                          <a:pt x="509587" y="154781"/>
                        </a:lnTo>
                        <a:lnTo>
                          <a:pt x="519112" y="173831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13" name="Freeform 212"/>
                  <p:cNvSpPr/>
                  <p:nvPr/>
                </p:nvSpPr>
                <p:spPr>
                  <a:xfrm>
                    <a:off x="3526046" y="5391131"/>
                    <a:ext cx="740256" cy="783450"/>
                  </a:xfrm>
                  <a:custGeom>
                    <a:avLst/>
                    <a:gdLst>
                      <a:gd name="connsiteX0" fmla="*/ 466725 w 740569"/>
                      <a:gd name="connsiteY0" fmla="*/ 783431 h 783431"/>
                      <a:gd name="connsiteX1" fmla="*/ 428625 w 740569"/>
                      <a:gd name="connsiteY1" fmla="*/ 733425 h 783431"/>
                      <a:gd name="connsiteX2" fmla="*/ 376238 w 740569"/>
                      <a:gd name="connsiteY2" fmla="*/ 695325 h 783431"/>
                      <a:gd name="connsiteX3" fmla="*/ 326231 w 740569"/>
                      <a:gd name="connsiteY3" fmla="*/ 671513 h 783431"/>
                      <a:gd name="connsiteX4" fmla="*/ 283369 w 740569"/>
                      <a:gd name="connsiteY4" fmla="*/ 650081 h 783431"/>
                      <a:gd name="connsiteX5" fmla="*/ 240506 w 740569"/>
                      <a:gd name="connsiteY5" fmla="*/ 635794 h 783431"/>
                      <a:gd name="connsiteX6" fmla="*/ 192881 w 740569"/>
                      <a:gd name="connsiteY6" fmla="*/ 645319 h 783431"/>
                      <a:gd name="connsiteX7" fmla="*/ 183356 w 740569"/>
                      <a:gd name="connsiteY7" fmla="*/ 645319 h 783431"/>
                      <a:gd name="connsiteX8" fmla="*/ 154781 w 740569"/>
                      <a:gd name="connsiteY8" fmla="*/ 607219 h 783431"/>
                      <a:gd name="connsiteX9" fmla="*/ 135731 w 740569"/>
                      <a:gd name="connsiteY9" fmla="*/ 585788 h 783431"/>
                      <a:gd name="connsiteX10" fmla="*/ 123825 w 740569"/>
                      <a:gd name="connsiteY10" fmla="*/ 583406 h 783431"/>
                      <a:gd name="connsiteX11" fmla="*/ 109538 w 740569"/>
                      <a:gd name="connsiteY11" fmla="*/ 581025 h 783431"/>
                      <a:gd name="connsiteX12" fmla="*/ 80963 w 740569"/>
                      <a:gd name="connsiteY12" fmla="*/ 581025 h 783431"/>
                      <a:gd name="connsiteX13" fmla="*/ 35719 w 740569"/>
                      <a:gd name="connsiteY13" fmla="*/ 592931 h 783431"/>
                      <a:gd name="connsiteX14" fmla="*/ 7144 w 740569"/>
                      <a:gd name="connsiteY14" fmla="*/ 592931 h 783431"/>
                      <a:gd name="connsiteX15" fmla="*/ 7144 w 740569"/>
                      <a:gd name="connsiteY15" fmla="*/ 592931 h 783431"/>
                      <a:gd name="connsiteX16" fmla="*/ 0 w 740569"/>
                      <a:gd name="connsiteY16" fmla="*/ 573881 h 783431"/>
                      <a:gd name="connsiteX17" fmla="*/ 7144 w 740569"/>
                      <a:gd name="connsiteY17" fmla="*/ 554831 h 783431"/>
                      <a:gd name="connsiteX18" fmla="*/ 7144 w 740569"/>
                      <a:gd name="connsiteY18" fmla="*/ 554831 h 783431"/>
                      <a:gd name="connsiteX19" fmla="*/ 26194 w 740569"/>
                      <a:gd name="connsiteY19" fmla="*/ 521494 h 783431"/>
                      <a:gd name="connsiteX20" fmla="*/ 59531 w 740569"/>
                      <a:gd name="connsiteY20" fmla="*/ 511969 h 783431"/>
                      <a:gd name="connsiteX21" fmla="*/ 71438 w 740569"/>
                      <a:gd name="connsiteY21" fmla="*/ 509588 h 783431"/>
                      <a:gd name="connsiteX22" fmla="*/ 73819 w 740569"/>
                      <a:gd name="connsiteY22" fmla="*/ 490538 h 783431"/>
                      <a:gd name="connsiteX23" fmla="*/ 57150 w 740569"/>
                      <a:gd name="connsiteY23" fmla="*/ 461963 h 783431"/>
                      <a:gd name="connsiteX24" fmla="*/ 40481 w 740569"/>
                      <a:gd name="connsiteY24" fmla="*/ 433388 h 783431"/>
                      <a:gd name="connsiteX25" fmla="*/ 26194 w 740569"/>
                      <a:gd name="connsiteY25" fmla="*/ 402431 h 783431"/>
                      <a:gd name="connsiteX26" fmla="*/ 7144 w 740569"/>
                      <a:gd name="connsiteY26" fmla="*/ 381000 h 783431"/>
                      <a:gd name="connsiteX27" fmla="*/ 7144 w 740569"/>
                      <a:gd name="connsiteY27" fmla="*/ 376238 h 783431"/>
                      <a:gd name="connsiteX28" fmla="*/ 135731 w 740569"/>
                      <a:gd name="connsiteY28" fmla="*/ 216694 h 783431"/>
                      <a:gd name="connsiteX29" fmla="*/ 176213 w 740569"/>
                      <a:gd name="connsiteY29" fmla="*/ 223838 h 783431"/>
                      <a:gd name="connsiteX30" fmla="*/ 207169 w 740569"/>
                      <a:gd name="connsiteY30" fmla="*/ 254794 h 783431"/>
                      <a:gd name="connsiteX31" fmla="*/ 216694 w 740569"/>
                      <a:gd name="connsiteY31" fmla="*/ 290513 h 783431"/>
                      <a:gd name="connsiteX32" fmla="*/ 245269 w 740569"/>
                      <a:gd name="connsiteY32" fmla="*/ 300038 h 783431"/>
                      <a:gd name="connsiteX33" fmla="*/ 285750 w 740569"/>
                      <a:gd name="connsiteY33" fmla="*/ 288131 h 783431"/>
                      <a:gd name="connsiteX34" fmla="*/ 333375 w 740569"/>
                      <a:gd name="connsiteY34" fmla="*/ 266700 h 783431"/>
                      <a:gd name="connsiteX35" fmla="*/ 366713 w 740569"/>
                      <a:gd name="connsiteY35" fmla="*/ 252413 h 783431"/>
                      <a:gd name="connsiteX36" fmla="*/ 390525 w 740569"/>
                      <a:gd name="connsiteY36" fmla="*/ 238125 h 783431"/>
                      <a:gd name="connsiteX37" fmla="*/ 416719 w 740569"/>
                      <a:gd name="connsiteY37" fmla="*/ 233363 h 783431"/>
                      <a:gd name="connsiteX38" fmla="*/ 447675 w 740569"/>
                      <a:gd name="connsiteY38" fmla="*/ 235744 h 783431"/>
                      <a:gd name="connsiteX39" fmla="*/ 478631 w 740569"/>
                      <a:gd name="connsiteY39" fmla="*/ 235744 h 783431"/>
                      <a:gd name="connsiteX40" fmla="*/ 509588 w 740569"/>
                      <a:gd name="connsiteY40" fmla="*/ 207169 h 783431"/>
                      <a:gd name="connsiteX41" fmla="*/ 542925 w 740569"/>
                      <a:gd name="connsiteY41" fmla="*/ 164306 h 783431"/>
                      <a:gd name="connsiteX42" fmla="*/ 566738 w 740569"/>
                      <a:gd name="connsiteY42" fmla="*/ 135731 h 783431"/>
                      <a:gd name="connsiteX43" fmla="*/ 573881 w 740569"/>
                      <a:gd name="connsiteY43" fmla="*/ 119063 h 783431"/>
                      <a:gd name="connsiteX44" fmla="*/ 611981 w 740569"/>
                      <a:gd name="connsiteY44" fmla="*/ 73819 h 783431"/>
                      <a:gd name="connsiteX45" fmla="*/ 661988 w 740569"/>
                      <a:gd name="connsiteY45" fmla="*/ 69056 h 783431"/>
                      <a:gd name="connsiteX46" fmla="*/ 697706 w 740569"/>
                      <a:gd name="connsiteY46" fmla="*/ 52388 h 783431"/>
                      <a:gd name="connsiteX47" fmla="*/ 714375 w 740569"/>
                      <a:gd name="connsiteY47" fmla="*/ 33338 h 783431"/>
                      <a:gd name="connsiteX48" fmla="*/ 740569 w 740569"/>
                      <a:gd name="connsiteY48" fmla="*/ 0 h 78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740569" h="783431">
                        <a:moveTo>
                          <a:pt x="466725" y="783431"/>
                        </a:moveTo>
                        <a:lnTo>
                          <a:pt x="428625" y="733425"/>
                        </a:lnTo>
                        <a:lnTo>
                          <a:pt x="376238" y="695325"/>
                        </a:lnTo>
                        <a:lnTo>
                          <a:pt x="326231" y="671513"/>
                        </a:lnTo>
                        <a:lnTo>
                          <a:pt x="283369" y="650081"/>
                        </a:lnTo>
                        <a:lnTo>
                          <a:pt x="240506" y="635794"/>
                        </a:lnTo>
                        <a:lnTo>
                          <a:pt x="192881" y="645319"/>
                        </a:lnTo>
                        <a:lnTo>
                          <a:pt x="183356" y="645319"/>
                        </a:lnTo>
                        <a:lnTo>
                          <a:pt x="154781" y="607219"/>
                        </a:lnTo>
                        <a:lnTo>
                          <a:pt x="135731" y="585788"/>
                        </a:lnTo>
                        <a:lnTo>
                          <a:pt x="123825" y="583406"/>
                        </a:lnTo>
                        <a:lnTo>
                          <a:pt x="109538" y="581025"/>
                        </a:lnTo>
                        <a:lnTo>
                          <a:pt x="80963" y="581025"/>
                        </a:lnTo>
                        <a:lnTo>
                          <a:pt x="35719" y="592931"/>
                        </a:lnTo>
                        <a:lnTo>
                          <a:pt x="7144" y="592931"/>
                        </a:lnTo>
                        <a:lnTo>
                          <a:pt x="7144" y="592931"/>
                        </a:lnTo>
                        <a:lnTo>
                          <a:pt x="0" y="573881"/>
                        </a:lnTo>
                        <a:lnTo>
                          <a:pt x="7144" y="554831"/>
                        </a:lnTo>
                        <a:lnTo>
                          <a:pt x="7144" y="554831"/>
                        </a:lnTo>
                        <a:lnTo>
                          <a:pt x="26194" y="521494"/>
                        </a:lnTo>
                        <a:lnTo>
                          <a:pt x="59531" y="511969"/>
                        </a:lnTo>
                        <a:lnTo>
                          <a:pt x="71438" y="509588"/>
                        </a:lnTo>
                        <a:lnTo>
                          <a:pt x="73819" y="490538"/>
                        </a:lnTo>
                        <a:lnTo>
                          <a:pt x="57150" y="461963"/>
                        </a:lnTo>
                        <a:lnTo>
                          <a:pt x="40481" y="433388"/>
                        </a:lnTo>
                        <a:lnTo>
                          <a:pt x="26194" y="402431"/>
                        </a:lnTo>
                        <a:lnTo>
                          <a:pt x="7144" y="381000"/>
                        </a:lnTo>
                        <a:lnTo>
                          <a:pt x="7144" y="376238"/>
                        </a:lnTo>
                        <a:lnTo>
                          <a:pt x="135731" y="216694"/>
                        </a:lnTo>
                        <a:lnTo>
                          <a:pt x="176213" y="223838"/>
                        </a:lnTo>
                        <a:lnTo>
                          <a:pt x="207169" y="254794"/>
                        </a:lnTo>
                        <a:lnTo>
                          <a:pt x="216694" y="290513"/>
                        </a:lnTo>
                        <a:lnTo>
                          <a:pt x="245269" y="300038"/>
                        </a:lnTo>
                        <a:lnTo>
                          <a:pt x="285750" y="288131"/>
                        </a:lnTo>
                        <a:lnTo>
                          <a:pt x="333375" y="266700"/>
                        </a:lnTo>
                        <a:lnTo>
                          <a:pt x="366713" y="252413"/>
                        </a:lnTo>
                        <a:lnTo>
                          <a:pt x="390525" y="238125"/>
                        </a:lnTo>
                        <a:lnTo>
                          <a:pt x="416719" y="233363"/>
                        </a:lnTo>
                        <a:lnTo>
                          <a:pt x="447675" y="235744"/>
                        </a:lnTo>
                        <a:lnTo>
                          <a:pt x="478631" y="235744"/>
                        </a:lnTo>
                        <a:lnTo>
                          <a:pt x="509588" y="207169"/>
                        </a:lnTo>
                        <a:lnTo>
                          <a:pt x="542925" y="164306"/>
                        </a:lnTo>
                        <a:lnTo>
                          <a:pt x="566738" y="135731"/>
                        </a:lnTo>
                        <a:lnTo>
                          <a:pt x="573881" y="119063"/>
                        </a:lnTo>
                        <a:lnTo>
                          <a:pt x="611981" y="73819"/>
                        </a:lnTo>
                        <a:lnTo>
                          <a:pt x="661988" y="69056"/>
                        </a:lnTo>
                        <a:lnTo>
                          <a:pt x="697706" y="52388"/>
                        </a:lnTo>
                        <a:lnTo>
                          <a:pt x="714375" y="33338"/>
                        </a:lnTo>
                        <a:lnTo>
                          <a:pt x="740569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14" name="Freeform 213"/>
                  <p:cNvSpPr/>
                  <p:nvPr/>
                </p:nvSpPr>
                <p:spPr>
                  <a:xfrm>
                    <a:off x="2907476" y="5155335"/>
                    <a:ext cx="1336009" cy="623718"/>
                  </a:xfrm>
                  <a:custGeom>
                    <a:avLst/>
                    <a:gdLst>
                      <a:gd name="connsiteX0" fmla="*/ 1335882 w 1335882"/>
                      <a:gd name="connsiteY0" fmla="*/ 264319 h 623888"/>
                      <a:gd name="connsiteX1" fmla="*/ 1269207 w 1335882"/>
                      <a:gd name="connsiteY1" fmla="*/ 285750 h 623888"/>
                      <a:gd name="connsiteX2" fmla="*/ 1271588 w 1335882"/>
                      <a:gd name="connsiteY2" fmla="*/ 261938 h 623888"/>
                      <a:gd name="connsiteX3" fmla="*/ 1250157 w 1335882"/>
                      <a:gd name="connsiteY3" fmla="*/ 276225 h 623888"/>
                      <a:gd name="connsiteX4" fmla="*/ 1212057 w 1335882"/>
                      <a:gd name="connsiteY4" fmla="*/ 307182 h 623888"/>
                      <a:gd name="connsiteX5" fmla="*/ 1183482 w 1335882"/>
                      <a:gd name="connsiteY5" fmla="*/ 357188 h 623888"/>
                      <a:gd name="connsiteX6" fmla="*/ 1181100 w 1335882"/>
                      <a:gd name="connsiteY6" fmla="*/ 338138 h 623888"/>
                      <a:gd name="connsiteX7" fmla="*/ 1154907 w 1335882"/>
                      <a:gd name="connsiteY7" fmla="*/ 319088 h 623888"/>
                      <a:gd name="connsiteX8" fmla="*/ 1109663 w 1335882"/>
                      <a:gd name="connsiteY8" fmla="*/ 295275 h 623888"/>
                      <a:gd name="connsiteX9" fmla="*/ 1059657 w 1335882"/>
                      <a:gd name="connsiteY9" fmla="*/ 266700 h 623888"/>
                      <a:gd name="connsiteX10" fmla="*/ 1016794 w 1335882"/>
                      <a:gd name="connsiteY10" fmla="*/ 240507 h 623888"/>
                      <a:gd name="connsiteX11" fmla="*/ 976313 w 1335882"/>
                      <a:gd name="connsiteY11" fmla="*/ 214313 h 623888"/>
                      <a:gd name="connsiteX12" fmla="*/ 954882 w 1335882"/>
                      <a:gd name="connsiteY12" fmla="*/ 173832 h 623888"/>
                      <a:gd name="connsiteX13" fmla="*/ 926307 w 1335882"/>
                      <a:gd name="connsiteY13" fmla="*/ 133350 h 623888"/>
                      <a:gd name="connsiteX14" fmla="*/ 900113 w 1335882"/>
                      <a:gd name="connsiteY14" fmla="*/ 100013 h 623888"/>
                      <a:gd name="connsiteX15" fmla="*/ 869157 w 1335882"/>
                      <a:gd name="connsiteY15" fmla="*/ 69057 h 623888"/>
                      <a:gd name="connsiteX16" fmla="*/ 840582 w 1335882"/>
                      <a:gd name="connsiteY16" fmla="*/ 50007 h 623888"/>
                      <a:gd name="connsiteX17" fmla="*/ 802482 w 1335882"/>
                      <a:gd name="connsiteY17" fmla="*/ 42863 h 623888"/>
                      <a:gd name="connsiteX18" fmla="*/ 769144 w 1335882"/>
                      <a:gd name="connsiteY18" fmla="*/ 47625 h 623888"/>
                      <a:gd name="connsiteX19" fmla="*/ 752475 w 1335882"/>
                      <a:gd name="connsiteY19" fmla="*/ 47625 h 623888"/>
                      <a:gd name="connsiteX20" fmla="*/ 728663 w 1335882"/>
                      <a:gd name="connsiteY20" fmla="*/ 42863 h 623888"/>
                      <a:gd name="connsiteX21" fmla="*/ 704850 w 1335882"/>
                      <a:gd name="connsiteY21" fmla="*/ 21432 h 623888"/>
                      <a:gd name="connsiteX22" fmla="*/ 661988 w 1335882"/>
                      <a:gd name="connsiteY22" fmla="*/ 9525 h 623888"/>
                      <a:gd name="connsiteX23" fmla="*/ 635794 w 1335882"/>
                      <a:gd name="connsiteY23" fmla="*/ 11907 h 623888"/>
                      <a:gd name="connsiteX24" fmla="*/ 600075 w 1335882"/>
                      <a:gd name="connsiteY24" fmla="*/ 16669 h 623888"/>
                      <a:gd name="connsiteX25" fmla="*/ 554832 w 1335882"/>
                      <a:gd name="connsiteY25" fmla="*/ 21432 h 623888"/>
                      <a:gd name="connsiteX26" fmla="*/ 521494 w 1335882"/>
                      <a:gd name="connsiteY26" fmla="*/ 21432 h 623888"/>
                      <a:gd name="connsiteX27" fmla="*/ 492919 w 1335882"/>
                      <a:gd name="connsiteY27" fmla="*/ 11907 h 623888"/>
                      <a:gd name="connsiteX28" fmla="*/ 469107 w 1335882"/>
                      <a:gd name="connsiteY28" fmla="*/ 11907 h 623888"/>
                      <a:gd name="connsiteX29" fmla="*/ 438150 w 1335882"/>
                      <a:gd name="connsiteY29" fmla="*/ 2382 h 623888"/>
                      <a:gd name="connsiteX30" fmla="*/ 388144 w 1335882"/>
                      <a:gd name="connsiteY30" fmla="*/ 0 h 623888"/>
                      <a:gd name="connsiteX31" fmla="*/ 345282 w 1335882"/>
                      <a:gd name="connsiteY31" fmla="*/ 2382 h 623888"/>
                      <a:gd name="connsiteX32" fmla="*/ 319088 w 1335882"/>
                      <a:gd name="connsiteY32" fmla="*/ 14288 h 623888"/>
                      <a:gd name="connsiteX33" fmla="*/ 292894 w 1335882"/>
                      <a:gd name="connsiteY33" fmla="*/ 28575 h 623888"/>
                      <a:gd name="connsiteX34" fmla="*/ 271463 w 1335882"/>
                      <a:gd name="connsiteY34" fmla="*/ 30957 h 623888"/>
                      <a:gd name="connsiteX35" fmla="*/ 228600 w 1335882"/>
                      <a:gd name="connsiteY35" fmla="*/ 28575 h 623888"/>
                      <a:gd name="connsiteX36" fmla="*/ 209550 w 1335882"/>
                      <a:gd name="connsiteY36" fmla="*/ 47625 h 623888"/>
                      <a:gd name="connsiteX37" fmla="*/ 154782 w 1335882"/>
                      <a:gd name="connsiteY37" fmla="*/ 88107 h 623888"/>
                      <a:gd name="connsiteX38" fmla="*/ 133350 w 1335882"/>
                      <a:gd name="connsiteY38" fmla="*/ 135732 h 623888"/>
                      <a:gd name="connsiteX39" fmla="*/ 128588 w 1335882"/>
                      <a:gd name="connsiteY39" fmla="*/ 197644 h 623888"/>
                      <a:gd name="connsiteX40" fmla="*/ 138113 w 1335882"/>
                      <a:gd name="connsiteY40" fmla="*/ 250032 h 623888"/>
                      <a:gd name="connsiteX41" fmla="*/ 171450 w 1335882"/>
                      <a:gd name="connsiteY41" fmla="*/ 297657 h 623888"/>
                      <a:gd name="connsiteX42" fmla="*/ 219075 w 1335882"/>
                      <a:gd name="connsiteY42" fmla="*/ 314325 h 623888"/>
                      <a:gd name="connsiteX43" fmla="*/ 228600 w 1335882"/>
                      <a:gd name="connsiteY43" fmla="*/ 333375 h 623888"/>
                      <a:gd name="connsiteX44" fmla="*/ 230982 w 1335882"/>
                      <a:gd name="connsiteY44" fmla="*/ 354807 h 623888"/>
                      <a:gd name="connsiteX45" fmla="*/ 221457 w 1335882"/>
                      <a:gd name="connsiteY45" fmla="*/ 383382 h 623888"/>
                      <a:gd name="connsiteX46" fmla="*/ 221457 w 1335882"/>
                      <a:gd name="connsiteY46" fmla="*/ 395288 h 623888"/>
                      <a:gd name="connsiteX47" fmla="*/ 219075 w 1335882"/>
                      <a:gd name="connsiteY47" fmla="*/ 400050 h 623888"/>
                      <a:gd name="connsiteX48" fmla="*/ 209550 w 1335882"/>
                      <a:gd name="connsiteY48" fmla="*/ 407194 h 623888"/>
                      <a:gd name="connsiteX49" fmla="*/ 121444 w 1335882"/>
                      <a:gd name="connsiteY49" fmla="*/ 495300 h 623888"/>
                      <a:gd name="connsiteX50" fmla="*/ 138113 w 1335882"/>
                      <a:gd name="connsiteY50" fmla="*/ 516732 h 623888"/>
                      <a:gd name="connsiteX51" fmla="*/ 133350 w 1335882"/>
                      <a:gd name="connsiteY51" fmla="*/ 597694 h 623888"/>
                      <a:gd name="connsiteX52" fmla="*/ 85725 w 1335882"/>
                      <a:gd name="connsiteY52" fmla="*/ 604838 h 623888"/>
                      <a:gd name="connsiteX53" fmla="*/ 33338 w 1335882"/>
                      <a:gd name="connsiteY53" fmla="*/ 616744 h 623888"/>
                      <a:gd name="connsiteX54" fmla="*/ 0 w 1335882"/>
                      <a:gd name="connsiteY54" fmla="*/ 623888 h 6238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1335882" h="623888">
                        <a:moveTo>
                          <a:pt x="1335882" y="264319"/>
                        </a:moveTo>
                        <a:lnTo>
                          <a:pt x="1269207" y="285750"/>
                        </a:lnTo>
                        <a:lnTo>
                          <a:pt x="1271588" y="261938"/>
                        </a:lnTo>
                        <a:lnTo>
                          <a:pt x="1250157" y="276225"/>
                        </a:lnTo>
                        <a:lnTo>
                          <a:pt x="1212057" y="307182"/>
                        </a:lnTo>
                        <a:lnTo>
                          <a:pt x="1183482" y="357188"/>
                        </a:lnTo>
                        <a:lnTo>
                          <a:pt x="1181100" y="338138"/>
                        </a:lnTo>
                        <a:lnTo>
                          <a:pt x="1154907" y="319088"/>
                        </a:lnTo>
                        <a:lnTo>
                          <a:pt x="1109663" y="295275"/>
                        </a:lnTo>
                        <a:lnTo>
                          <a:pt x="1059657" y="266700"/>
                        </a:lnTo>
                        <a:lnTo>
                          <a:pt x="1016794" y="240507"/>
                        </a:lnTo>
                        <a:lnTo>
                          <a:pt x="976313" y="214313"/>
                        </a:lnTo>
                        <a:lnTo>
                          <a:pt x="954882" y="173832"/>
                        </a:lnTo>
                        <a:lnTo>
                          <a:pt x="926307" y="133350"/>
                        </a:lnTo>
                        <a:lnTo>
                          <a:pt x="900113" y="100013"/>
                        </a:lnTo>
                        <a:lnTo>
                          <a:pt x="869157" y="69057"/>
                        </a:lnTo>
                        <a:lnTo>
                          <a:pt x="840582" y="50007"/>
                        </a:lnTo>
                        <a:lnTo>
                          <a:pt x="802482" y="42863"/>
                        </a:lnTo>
                        <a:lnTo>
                          <a:pt x="769144" y="47625"/>
                        </a:lnTo>
                        <a:lnTo>
                          <a:pt x="752475" y="47625"/>
                        </a:lnTo>
                        <a:lnTo>
                          <a:pt x="728663" y="42863"/>
                        </a:lnTo>
                        <a:lnTo>
                          <a:pt x="704850" y="21432"/>
                        </a:lnTo>
                        <a:lnTo>
                          <a:pt x="661988" y="9525"/>
                        </a:lnTo>
                        <a:lnTo>
                          <a:pt x="635794" y="11907"/>
                        </a:lnTo>
                        <a:lnTo>
                          <a:pt x="600075" y="16669"/>
                        </a:lnTo>
                        <a:lnTo>
                          <a:pt x="554832" y="21432"/>
                        </a:lnTo>
                        <a:lnTo>
                          <a:pt x="521494" y="21432"/>
                        </a:lnTo>
                        <a:lnTo>
                          <a:pt x="492919" y="11907"/>
                        </a:lnTo>
                        <a:lnTo>
                          <a:pt x="469107" y="11907"/>
                        </a:lnTo>
                        <a:lnTo>
                          <a:pt x="438150" y="2382"/>
                        </a:lnTo>
                        <a:lnTo>
                          <a:pt x="388144" y="0"/>
                        </a:lnTo>
                        <a:lnTo>
                          <a:pt x="345282" y="2382"/>
                        </a:lnTo>
                        <a:lnTo>
                          <a:pt x="319088" y="14288"/>
                        </a:lnTo>
                        <a:lnTo>
                          <a:pt x="292894" y="28575"/>
                        </a:lnTo>
                        <a:lnTo>
                          <a:pt x="271463" y="30957"/>
                        </a:lnTo>
                        <a:lnTo>
                          <a:pt x="228600" y="28575"/>
                        </a:lnTo>
                        <a:lnTo>
                          <a:pt x="209550" y="47625"/>
                        </a:lnTo>
                        <a:lnTo>
                          <a:pt x="154782" y="88107"/>
                        </a:lnTo>
                        <a:lnTo>
                          <a:pt x="133350" y="135732"/>
                        </a:lnTo>
                        <a:lnTo>
                          <a:pt x="128588" y="197644"/>
                        </a:lnTo>
                        <a:lnTo>
                          <a:pt x="138113" y="250032"/>
                        </a:lnTo>
                        <a:lnTo>
                          <a:pt x="171450" y="297657"/>
                        </a:lnTo>
                        <a:lnTo>
                          <a:pt x="219075" y="314325"/>
                        </a:lnTo>
                        <a:lnTo>
                          <a:pt x="228600" y="333375"/>
                        </a:lnTo>
                        <a:lnTo>
                          <a:pt x="230982" y="354807"/>
                        </a:lnTo>
                        <a:lnTo>
                          <a:pt x="221457" y="383382"/>
                        </a:lnTo>
                        <a:lnTo>
                          <a:pt x="221457" y="395288"/>
                        </a:lnTo>
                        <a:lnTo>
                          <a:pt x="219075" y="400050"/>
                        </a:lnTo>
                        <a:lnTo>
                          <a:pt x="209550" y="407194"/>
                        </a:lnTo>
                        <a:lnTo>
                          <a:pt x="121444" y="495300"/>
                        </a:lnTo>
                        <a:lnTo>
                          <a:pt x="138113" y="516732"/>
                        </a:lnTo>
                        <a:lnTo>
                          <a:pt x="133350" y="597694"/>
                        </a:lnTo>
                        <a:lnTo>
                          <a:pt x="85725" y="604838"/>
                        </a:lnTo>
                        <a:lnTo>
                          <a:pt x="33338" y="616744"/>
                        </a:lnTo>
                        <a:lnTo>
                          <a:pt x="0" y="623888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15" name="Freeform 214"/>
                  <p:cNvSpPr/>
                  <p:nvPr/>
                </p:nvSpPr>
                <p:spPr>
                  <a:xfrm>
                    <a:off x="3041837" y="5388595"/>
                    <a:ext cx="593219" cy="380316"/>
                  </a:xfrm>
                  <a:custGeom>
                    <a:avLst/>
                    <a:gdLst>
                      <a:gd name="connsiteX0" fmla="*/ 0 w 592932"/>
                      <a:gd name="connsiteY0" fmla="*/ 361950 h 381000"/>
                      <a:gd name="connsiteX1" fmla="*/ 50007 w 592932"/>
                      <a:gd name="connsiteY1" fmla="*/ 350044 h 381000"/>
                      <a:gd name="connsiteX2" fmla="*/ 100013 w 592932"/>
                      <a:gd name="connsiteY2" fmla="*/ 376237 h 381000"/>
                      <a:gd name="connsiteX3" fmla="*/ 116682 w 592932"/>
                      <a:gd name="connsiteY3" fmla="*/ 381000 h 381000"/>
                      <a:gd name="connsiteX4" fmla="*/ 185738 w 592932"/>
                      <a:gd name="connsiteY4" fmla="*/ 371475 h 381000"/>
                      <a:gd name="connsiteX5" fmla="*/ 257175 w 592932"/>
                      <a:gd name="connsiteY5" fmla="*/ 352425 h 381000"/>
                      <a:gd name="connsiteX6" fmla="*/ 333375 w 592932"/>
                      <a:gd name="connsiteY6" fmla="*/ 333375 h 381000"/>
                      <a:gd name="connsiteX7" fmla="*/ 400050 w 592932"/>
                      <a:gd name="connsiteY7" fmla="*/ 328612 h 381000"/>
                      <a:gd name="connsiteX8" fmla="*/ 435769 w 592932"/>
                      <a:gd name="connsiteY8" fmla="*/ 345281 h 381000"/>
                      <a:gd name="connsiteX9" fmla="*/ 473869 w 592932"/>
                      <a:gd name="connsiteY9" fmla="*/ 369094 h 381000"/>
                      <a:gd name="connsiteX10" fmla="*/ 592932 w 592932"/>
                      <a:gd name="connsiteY10" fmla="*/ 226219 h 381000"/>
                      <a:gd name="connsiteX11" fmla="*/ 564357 w 592932"/>
                      <a:gd name="connsiteY11" fmla="*/ 219075 h 381000"/>
                      <a:gd name="connsiteX12" fmla="*/ 533400 w 592932"/>
                      <a:gd name="connsiteY12" fmla="*/ 192881 h 381000"/>
                      <a:gd name="connsiteX13" fmla="*/ 526257 w 592932"/>
                      <a:gd name="connsiteY13" fmla="*/ 147637 h 381000"/>
                      <a:gd name="connsiteX14" fmla="*/ 507207 w 592932"/>
                      <a:gd name="connsiteY14" fmla="*/ 97631 h 381000"/>
                      <a:gd name="connsiteX15" fmla="*/ 473869 w 592932"/>
                      <a:gd name="connsiteY15" fmla="*/ 64294 h 381000"/>
                      <a:gd name="connsiteX16" fmla="*/ 438150 w 592932"/>
                      <a:gd name="connsiteY16" fmla="*/ 35719 h 381000"/>
                      <a:gd name="connsiteX17" fmla="*/ 397669 w 592932"/>
                      <a:gd name="connsiteY17" fmla="*/ 21431 h 381000"/>
                      <a:gd name="connsiteX18" fmla="*/ 357188 w 592932"/>
                      <a:gd name="connsiteY18" fmla="*/ 7144 h 381000"/>
                      <a:gd name="connsiteX19" fmla="*/ 311944 w 592932"/>
                      <a:gd name="connsiteY19" fmla="*/ 0 h 381000"/>
                      <a:gd name="connsiteX20" fmla="*/ 285750 w 592932"/>
                      <a:gd name="connsiteY20" fmla="*/ 7144 h 381000"/>
                      <a:gd name="connsiteX21" fmla="*/ 254794 w 592932"/>
                      <a:gd name="connsiteY21" fmla="*/ 30956 h 381000"/>
                      <a:gd name="connsiteX22" fmla="*/ 221457 w 592932"/>
                      <a:gd name="connsiteY22" fmla="*/ 40481 h 381000"/>
                      <a:gd name="connsiteX23" fmla="*/ 180975 w 592932"/>
                      <a:gd name="connsiteY23" fmla="*/ 52387 h 381000"/>
                      <a:gd name="connsiteX24" fmla="*/ 150019 w 592932"/>
                      <a:gd name="connsiteY24" fmla="*/ 71437 h 381000"/>
                      <a:gd name="connsiteX25" fmla="*/ 123825 w 592932"/>
                      <a:gd name="connsiteY25" fmla="*/ 71437 h 381000"/>
                      <a:gd name="connsiteX26" fmla="*/ 100013 w 592932"/>
                      <a:gd name="connsiteY26" fmla="*/ 76200 h 381000"/>
                      <a:gd name="connsiteX27" fmla="*/ 102394 w 592932"/>
                      <a:gd name="connsiteY27" fmla="*/ 95250 h 381000"/>
                      <a:gd name="connsiteX28" fmla="*/ 100013 w 592932"/>
                      <a:gd name="connsiteY28" fmla="*/ 119062 h 381000"/>
                      <a:gd name="connsiteX29" fmla="*/ 121444 w 592932"/>
                      <a:gd name="connsiteY29" fmla="*/ 126206 h 381000"/>
                      <a:gd name="connsiteX30" fmla="*/ 119063 w 592932"/>
                      <a:gd name="connsiteY30" fmla="*/ 140494 h 381000"/>
                      <a:gd name="connsiteX31" fmla="*/ 104775 w 592932"/>
                      <a:gd name="connsiteY31" fmla="*/ 152400 h 381000"/>
                      <a:gd name="connsiteX32" fmla="*/ 104775 w 592932"/>
                      <a:gd name="connsiteY32" fmla="*/ 152400 h 381000"/>
                      <a:gd name="connsiteX33" fmla="*/ 88107 w 592932"/>
                      <a:gd name="connsiteY33" fmla="*/ 171450 h 381000"/>
                      <a:gd name="connsiteX34" fmla="*/ 97632 w 592932"/>
                      <a:gd name="connsiteY34" fmla="*/ 180975 h 381000"/>
                      <a:gd name="connsiteX35" fmla="*/ 95250 w 592932"/>
                      <a:gd name="connsiteY35" fmla="*/ 197644 h 381000"/>
                      <a:gd name="connsiteX36" fmla="*/ 95250 w 592932"/>
                      <a:gd name="connsiteY36" fmla="*/ 197644 h 381000"/>
                      <a:gd name="connsiteX37" fmla="*/ 97632 w 592932"/>
                      <a:gd name="connsiteY37" fmla="*/ 221456 h 381000"/>
                      <a:gd name="connsiteX38" fmla="*/ 92869 w 592932"/>
                      <a:gd name="connsiteY38" fmla="*/ 235744 h 381000"/>
                      <a:gd name="connsiteX39" fmla="*/ 85725 w 592932"/>
                      <a:gd name="connsiteY39" fmla="*/ 242887 h 381000"/>
                      <a:gd name="connsiteX40" fmla="*/ 59532 w 592932"/>
                      <a:gd name="connsiteY40" fmla="*/ 228600 h 381000"/>
                      <a:gd name="connsiteX41" fmla="*/ 59532 w 592932"/>
                      <a:gd name="connsiteY41" fmla="*/ 228600 h 381000"/>
                      <a:gd name="connsiteX42" fmla="*/ 50007 w 592932"/>
                      <a:gd name="connsiteY42" fmla="*/ 245269 h 381000"/>
                      <a:gd name="connsiteX43" fmla="*/ 50007 w 592932"/>
                      <a:gd name="connsiteY43" fmla="*/ 259556 h 381000"/>
                      <a:gd name="connsiteX44" fmla="*/ 50007 w 592932"/>
                      <a:gd name="connsiteY44" fmla="*/ 259556 h 381000"/>
                      <a:gd name="connsiteX45" fmla="*/ 26194 w 592932"/>
                      <a:gd name="connsiteY45" fmla="*/ 273844 h 381000"/>
                      <a:gd name="connsiteX46" fmla="*/ 7144 w 592932"/>
                      <a:gd name="connsiteY46" fmla="*/ 278606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592932" h="381000">
                        <a:moveTo>
                          <a:pt x="0" y="361950"/>
                        </a:moveTo>
                        <a:lnTo>
                          <a:pt x="50007" y="350044"/>
                        </a:lnTo>
                        <a:lnTo>
                          <a:pt x="100013" y="376237"/>
                        </a:lnTo>
                        <a:lnTo>
                          <a:pt x="116682" y="381000"/>
                        </a:lnTo>
                        <a:lnTo>
                          <a:pt x="185738" y="371475"/>
                        </a:lnTo>
                        <a:lnTo>
                          <a:pt x="257175" y="352425"/>
                        </a:lnTo>
                        <a:lnTo>
                          <a:pt x="333375" y="333375"/>
                        </a:lnTo>
                        <a:lnTo>
                          <a:pt x="400050" y="328612"/>
                        </a:lnTo>
                        <a:lnTo>
                          <a:pt x="435769" y="345281"/>
                        </a:lnTo>
                        <a:lnTo>
                          <a:pt x="473869" y="369094"/>
                        </a:lnTo>
                        <a:lnTo>
                          <a:pt x="592932" y="226219"/>
                        </a:lnTo>
                        <a:lnTo>
                          <a:pt x="564357" y="219075"/>
                        </a:lnTo>
                        <a:lnTo>
                          <a:pt x="533400" y="192881"/>
                        </a:lnTo>
                        <a:lnTo>
                          <a:pt x="526257" y="147637"/>
                        </a:lnTo>
                        <a:lnTo>
                          <a:pt x="507207" y="97631"/>
                        </a:lnTo>
                        <a:lnTo>
                          <a:pt x="473869" y="64294"/>
                        </a:lnTo>
                        <a:lnTo>
                          <a:pt x="438150" y="35719"/>
                        </a:lnTo>
                        <a:lnTo>
                          <a:pt x="397669" y="21431"/>
                        </a:lnTo>
                        <a:lnTo>
                          <a:pt x="357188" y="7144"/>
                        </a:lnTo>
                        <a:lnTo>
                          <a:pt x="311944" y="0"/>
                        </a:lnTo>
                        <a:lnTo>
                          <a:pt x="285750" y="7144"/>
                        </a:lnTo>
                        <a:lnTo>
                          <a:pt x="254794" y="30956"/>
                        </a:lnTo>
                        <a:lnTo>
                          <a:pt x="221457" y="40481"/>
                        </a:lnTo>
                        <a:lnTo>
                          <a:pt x="180975" y="52387"/>
                        </a:lnTo>
                        <a:lnTo>
                          <a:pt x="150019" y="71437"/>
                        </a:lnTo>
                        <a:lnTo>
                          <a:pt x="123825" y="71437"/>
                        </a:lnTo>
                        <a:lnTo>
                          <a:pt x="100013" y="76200"/>
                        </a:lnTo>
                        <a:lnTo>
                          <a:pt x="102394" y="95250"/>
                        </a:lnTo>
                        <a:lnTo>
                          <a:pt x="100013" y="119062"/>
                        </a:lnTo>
                        <a:lnTo>
                          <a:pt x="121444" y="126206"/>
                        </a:lnTo>
                        <a:lnTo>
                          <a:pt x="119063" y="140494"/>
                        </a:lnTo>
                        <a:lnTo>
                          <a:pt x="104775" y="152400"/>
                        </a:lnTo>
                        <a:lnTo>
                          <a:pt x="104775" y="152400"/>
                        </a:lnTo>
                        <a:lnTo>
                          <a:pt x="88107" y="171450"/>
                        </a:lnTo>
                        <a:lnTo>
                          <a:pt x="97632" y="180975"/>
                        </a:lnTo>
                        <a:lnTo>
                          <a:pt x="95250" y="197644"/>
                        </a:lnTo>
                        <a:lnTo>
                          <a:pt x="95250" y="197644"/>
                        </a:lnTo>
                        <a:lnTo>
                          <a:pt x="97632" y="221456"/>
                        </a:lnTo>
                        <a:lnTo>
                          <a:pt x="92869" y="235744"/>
                        </a:lnTo>
                        <a:lnTo>
                          <a:pt x="85725" y="242887"/>
                        </a:lnTo>
                        <a:lnTo>
                          <a:pt x="59532" y="228600"/>
                        </a:lnTo>
                        <a:lnTo>
                          <a:pt x="59532" y="228600"/>
                        </a:lnTo>
                        <a:lnTo>
                          <a:pt x="50007" y="245269"/>
                        </a:lnTo>
                        <a:lnTo>
                          <a:pt x="50007" y="259556"/>
                        </a:lnTo>
                        <a:lnTo>
                          <a:pt x="50007" y="259556"/>
                        </a:lnTo>
                        <a:lnTo>
                          <a:pt x="26194" y="273844"/>
                        </a:lnTo>
                        <a:lnTo>
                          <a:pt x="7144" y="278606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>
                  <a:xfrm>
                    <a:off x="3401824" y="4901791"/>
                    <a:ext cx="499420" cy="268756"/>
                  </a:xfrm>
                  <a:custGeom>
                    <a:avLst/>
                    <a:gdLst>
                      <a:gd name="connsiteX0" fmla="*/ 500063 w 500063"/>
                      <a:gd name="connsiteY0" fmla="*/ 133350 h 269081"/>
                      <a:gd name="connsiteX1" fmla="*/ 492919 w 500063"/>
                      <a:gd name="connsiteY1" fmla="*/ 102393 h 269081"/>
                      <a:gd name="connsiteX2" fmla="*/ 476250 w 500063"/>
                      <a:gd name="connsiteY2" fmla="*/ 80962 h 269081"/>
                      <a:gd name="connsiteX3" fmla="*/ 442913 w 500063"/>
                      <a:gd name="connsiteY3" fmla="*/ 38100 h 269081"/>
                      <a:gd name="connsiteX4" fmla="*/ 404813 w 500063"/>
                      <a:gd name="connsiteY4" fmla="*/ 7143 h 269081"/>
                      <a:gd name="connsiteX5" fmla="*/ 357188 w 500063"/>
                      <a:gd name="connsiteY5" fmla="*/ 0 h 269081"/>
                      <a:gd name="connsiteX6" fmla="*/ 314325 w 500063"/>
                      <a:gd name="connsiteY6" fmla="*/ 0 h 269081"/>
                      <a:gd name="connsiteX7" fmla="*/ 264319 w 500063"/>
                      <a:gd name="connsiteY7" fmla="*/ 0 h 269081"/>
                      <a:gd name="connsiteX8" fmla="*/ 219075 w 500063"/>
                      <a:gd name="connsiteY8" fmla="*/ 0 h 269081"/>
                      <a:gd name="connsiteX9" fmla="*/ 192881 w 500063"/>
                      <a:gd name="connsiteY9" fmla="*/ 23812 h 269081"/>
                      <a:gd name="connsiteX10" fmla="*/ 173831 w 500063"/>
                      <a:gd name="connsiteY10" fmla="*/ 30956 h 269081"/>
                      <a:gd name="connsiteX11" fmla="*/ 171450 w 500063"/>
                      <a:gd name="connsiteY11" fmla="*/ 50006 h 269081"/>
                      <a:gd name="connsiteX12" fmla="*/ 166688 w 500063"/>
                      <a:gd name="connsiteY12" fmla="*/ 66675 h 269081"/>
                      <a:gd name="connsiteX13" fmla="*/ 164306 w 500063"/>
                      <a:gd name="connsiteY13" fmla="*/ 80962 h 269081"/>
                      <a:gd name="connsiteX14" fmla="*/ 145256 w 500063"/>
                      <a:gd name="connsiteY14" fmla="*/ 85725 h 269081"/>
                      <a:gd name="connsiteX15" fmla="*/ 130969 w 500063"/>
                      <a:gd name="connsiteY15" fmla="*/ 88106 h 269081"/>
                      <a:gd name="connsiteX16" fmla="*/ 92869 w 500063"/>
                      <a:gd name="connsiteY16" fmla="*/ 183356 h 269081"/>
                      <a:gd name="connsiteX17" fmla="*/ 97631 w 500063"/>
                      <a:gd name="connsiteY17" fmla="*/ 190500 h 269081"/>
                      <a:gd name="connsiteX18" fmla="*/ 107156 w 500063"/>
                      <a:gd name="connsiteY18" fmla="*/ 188118 h 269081"/>
                      <a:gd name="connsiteX19" fmla="*/ 116681 w 500063"/>
                      <a:gd name="connsiteY19" fmla="*/ 173831 h 269081"/>
                      <a:gd name="connsiteX20" fmla="*/ 130969 w 500063"/>
                      <a:gd name="connsiteY20" fmla="*/ 183356 h 269081"/>
                      <a:gd name="connsiteX21" fmla="*/ 142875 w 500063"/>
                      <a:gd name="connsiteY21" fmla="*/ 188118 h 269081"/>
                      <a:gd name="connsiteX22" fmla="*/ 150019 w 500063"/>
                      <a:gd name="connsiteY22" fmla="*/ 207168 h 269081"/>
                      <a:gd name="connsiteX23" fmla="*/ 138113 w 500063"/>
                      <a:gd name="connsiteY23" fmla="*/ 214312 h 269081"/>
                      <a:gd name="connsiteX24" fmla="*/ 111919 w 500063"/>
                      <a:gd name="connsiteY24" fmla="*/ 209550 h 269081"/>
                      <a:gd name="connsiteX25" fmla="*/ 97631 w 500063"/>
                      <a:gd name="connsiteY25" fmla="*/ 209550 h 269081"/>
                      <a:gd name="connsiteX26" fmla="*/ 85725 w 500063"/>
                      <a:gd name="connsiteY26" fmla="*/ 202406 h 269081"/>
                      <a:gd name="connsiteX27" fmla="*/ 64294 w 500063"/>
                      <a:gd name="connsiteY27" fmla="*/ 202406 h 269081"/>
                      <a:gd name="connsiteX28" fmla="*/ 64294 w 500063"/>
                      <a:gd name="connsiteY28" fmla="*/ 202406 h 269081"/>
                      <a:gd name="connsiteX29" fmla="*/ 40481 w 500063"/>
                      <a:gd name="connsiteY29" fmla="*/ 214312 h 269081"/>
                      <a:gd name="connsiteX30" fmla="*/ 21431 w 500063"/>
                      <a:gd name="connsiteY30" fmla="*/ 219075 h 269081"/>
                      <a:gd name="connsiteX31" fmla="*/ 9525 w 500063"/>
                      <a:gd name="connsiteY31" fmla="*/ 228600 h 269081"/>
                      <a:gd name="connsiteX32" fmla="*/ 7144 w 500063"/>
                      <a:gd name="connsiteY32" fmla="*/ 238125 h 269081"/>
                      <a:gd name="connsiteX33" fmla="*/ 0 w 500063"/>
                      <a:gd name="connsiteY33" fmla="*/ 269081 h 269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500063" h="269081">
                        <a:moveTo>
                          <a:pt x="500063" y="133350"/>
                        </a:moveTo>
                        <a:lnTo>
                          <a:pt x="492919" y="102393"/>
                        </a:lnTo>
                        <a:lnTo>
                          <a:pt x="476250" y="80962"/>
                        </a:lnTo>
                        <a:lnTo>
                          <a:pt x="442913" y="38100"/>
                        </a:lnTo>
                        <a:lnTo>
                          <a:pt x="404813" y="7143"/>
                        </a:lnTo>
                        <a:lnTo>
                          <a:pt x="357188" y="0"/>
                        </a:lnTo>
                        <a:lnTo>
                          <a:pt x="314325" y="0"/>
                        </a:lnTo>
                        <a:lnTo>
                          <a:pt x="264319" y="0"/>
                        </a:lnTo>
                        <a:lnTo>
                          <a:pt x="219075" y="0"/>
                        </a:lnTo>
                        <a:lnTo>
                          <a:pt x="192881" y="23812"/>
                        </a:lnTo>
                        <a:lnTo>
                          <a:pt x="173831" y="30956"/>
                        </a:lnTo>
                        <a:lnTo>
                          <a:pt x="171450" y="50006"/>
                        </a:lnTo>
                        <a:lnTo>
                          <a:pt x="166688" y="66675"/>
                        </a:lnTo>
                        <a:lnTo>
                          <a:pt x="164306" y="80962"/>
                        </a:lnTo>
                        <a:lnTo>
                          <a:pt x="145256" y="85725"/>
                        </a:lnTo>
                        <a:lnTo>
                          <a:pt x="130969" y="88106"/>
                        </a:lnTo>
                        <a:lnTo>
                          <a:pt x="92869" y="183356"/>
                        </a:lnTo>
                        <a:lnTo>
                          <a:pt x="97631" y="190500"/>
                        </a:lnTo>
                        <a:lnTo>
                          <a:pt x="107156" y="188118"/>
                        </a:lnTo>
                        <a:lnTo>
                          <a:pt x="116681" y="173831"/>
                        </a:lnTo>
                        <a:lnTo>
                          <a:pt x="130969" y="183356"/>
                        </a:lnTo>
                        <a:lnTo>
                          <a:pt x="142875" y="188118"/>
                        </a:lnTo>
                        <a:lnTo>
                          <a:pt x="150019" y="207168"/>
                        </a:lnTo>
                        <a:lnTo>
                          <a:pt x="138113" y="214312"/>
                        </a:lnTo>
                        <a:lnTo>
                          <a:pt x="111919" y="209550"/>
                        </a:lnTo>
                        <a:lnTo>
                          <a:pt x="97631" y="209550"/>
                        </a:lnTo>
                        <a:lnTo>
                          <a:pt x="85725" y="202406"/>
                        </a:lnTo>
                        <a:lnTo>
                          <a:pt x="64294" y="202406"/>
                        </a:lnTo>
                        <a:lnTo>
                          <a:pt x="64294" y="202406"/>
                        </a:lnTo>
                        <a:lnTo>
                          <a:pt x="40481" y="214312"/>
                        </a:lnTo>
                        <a:lnTo>
                          <a:pt x="21431" y="219075"/>
                        </a:lnTo>
                        <a:lnTo>
                          <a:pt x="9525" y="228600"/>
                        </a:lnTo>
                        <a:lnTo>
                          <a:pt x="7144" y="238125"/>
                        </a:lnTo>
                        <a:lnTo>
                          <a:pt x="0" y="269081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>
                  <a:xfrm>
                    <a:off x="3379009" y="4960107"/>
                    <a:ext cx="134361" cy="202835"/>
                  </a:xfrm>
                  <a:custGeom>
                    <a:avLst/>
                    <a:gdLst>
                      <a:gd name="connsiteX0" fmla="*/ 128587 w 133350"/>
                      <a:gd name="connsiteY0" fmla="*/ 0 h 202406"/>
                      <a:gd name="connsiteX1" fmla="*/ 133350 w 133350"/>
                      <a:gd name="connsiteY1" fmla="*/ 28575 h 202406"/>
                      <a:gd name="connsiteX2" fmla="*/ 100012 w 133350"/>
                      <a:gd name="connsiteY2" fmla="*/ 114300 h 202406"/>
                      <a:gd name="connsiteX3" fmla="*/ 64294 w 133350"/>
                      <a:gd name="connsiteY3" fmla="*/ 130969 h 202406"/>
                      <a:gd name="connsiteX4" fmla="*/ 30956 w 133350"/>
                      <a:gd name="connsiteY4" fmla="*/ 140494 h 202406"/>
                      <a:gd name="connsiteX5" fmla="*/ 19050 w 133350"/>
                      <a:gd name="connsiteY5" fmla="*/ 150019 h 202406"/>
                      <a:gd name="connsiteX6" fmla="*/ 9525 w 133350"/>
                      <a:gd name="connsiteY6" fmla="*/ 169069 h 202406"/>
                      <a:gd name="connsiteX7" fmla="*/ 7144 w 133350"/>
                      <a:gd name="connsiteY7" fmla="*/ 190500 h 202406"/>
                      <a:gd name="connsiteX8" fmla="*/ 0 w 133350"/>
                      <a:gd name="connsiteY8" fmla="*/ 202406 h 20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3350" h="202406">
                        <a:moveTo>
                          <a:pt x="128587" y="0"/>
                        </a:moveTo>
                        <a:lnTo>
                          <a:pt x="133350" y="28575"/>
                        </a:lnTo>
                        <a:lnTo>
                          <a:pt x="100012" y="114300"/>
                        </a:lnTo>
                        <a:lnTo>
                          <a:pt x="64294" y="130969"/>
                        </a:lnTo>
                        <a:lnTo>
                          <a:pt x="30956" y="140494"/>
                        </a:lnTo>
                        <a:lnTo>
                          <a:pt x="19050" y="150019"/>
                        </a:lnTo>
                        <a:lnTo>
                          <a:pt x="9525" y="169069"/>
                        </a:lnTo>
                        <a:lnTo>
                          <a:pt x="7144" y="190500"/>
                        </a:lnTo>
                        <a:lnTo>
                          <a:pt x="0" y="202406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>
                  <a:xfrm>
                    <a:off x="4243485" y="5424091"/>
                    <a:ext cx="93800" cy="167339"/>
                  </a:xfrm>
                  <a:custGeom>
                    <a:avLst/>
                    <a:gdLst>
                      <a:gd name="connsiteX0" fmla="*/ 0 w 92868"/>
                      <a:gd name="connsiteY0" fmla="*/ 0 h 166687"/>
                      <a:gd name="connsiteX1" fmla="*/ 2381 w 92868"/>
                      <a:gd name="connsiteY1" fmla="*/ 59531 h 166687"/>
                      <a:gd name="connsiteX2" fmla="*/ 16668 w 92868"/>
                      <a:gd name="connsiteY2" fmla="*/ 83343 h 166687"/>
                      <a:gd name="connsiteX3" fmla="*/ 57150 w 92868"/>
                      <a:gd name="connsiteY3" fmla="*/ 111918 h 166687"/>
                      <a:gd name="connsiteX4" fmla="*/ 76200 w 92868"/>
                      <a:gd name="connsiteY4" fmla="*/ 126206 h 166687"/>
                      <a:gd name="connsiteX5" fmla="*/ 92868 w 92868"/>
                      <a:gd name="connsiteY5" fmla="*/ 140493 h 166687"/>
                      <a:gd name="connsiteX6" fmla="*/ 92868 w 92868"/>
                      <a:gd name="connsiteY6" fmla="*/ 166687 h 166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2868" h="166687">
                        <a:moveTo>
                          <a:pt x="0" y="0"/>
                        </a:moveTo>
                        <a:cubicBezTo>
                          <a:pt x="794" y="19844"/>
                          <a:pt x="1587" y="39687"/>
                          <a:pt x="2381" y="59531"/>
                        </a:cubicBezTo>
                        <a:lnTo>
                          <a:pt x="16668" y="83343"/>
                        </a:lnTo>
                        <a:lnTo>
                          <a:pt x="57150" y="111918"/>
                        </a:lnTo>
                        <a:lnTo>
                          <a:pt x="76200" y="126206"/>
                        </a:lnTo>
                        <a:lnTo>
                          <a:pt x="92868" y="140493"/>
                        </a:lnTo>
                        <a:lnTo>
                          <a:pt x="92868" y="16668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>
                  <a:xfrm>
                    <a:off x="3627451" y="4980390"/>
                    <a:ext cx="70983" cy="55780"/>
                  </a:xfrm>
                  <a:custGeom>
                    <a:avLst/>
                    <a:gdLst>
                      <a:gd name="connsiteX0" fmla="*/ 71437 w 71437"/>
                      <a:gd name="connsiteY0" fmla="*/ 0 h 57150"/>
                      <a:gd name="connsiteX1" fmla="*/ 28575 w 71437"/>
                      <a:gd name="connsiteY1" fmla="*/ 30956 h 57150"/>
                      <a:gd name="connsiteX2" fmla="*/ 14287 w 71437"/>
                      <a:gd name="connsiteY2" fmla="*/ 40481 h 57150"/>
                      <a:gd name="connsiteX3" fmla="*/ 7144 w 71437"/>
                      <a:gd name="connsiteY3" fmla="*/ 47625 h 57150"/>
                      <a:gd name="connsiteX4" fmla="*/ 0 w 71437"/>
                      <a:gd name="connsiteY4" fmla="*/ 57150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437" h="57150">
                        <a:moveTo>
                          <a:pt x="71437" y="0"/>
                        </a:moveTo>
                        <a:lnTo>
                          <a:pt x="28575" y="30956"/>
                        </a:lnTo>
                        <a:lnTo>
                          <a:pt x="14287" y="40481"/>
                        </a:lnTo>
                        <a:lnTo>
                          <a:pt x="7144" y="47625"/>
                        </a:lnTo>
                        <a:lnTo>
                          <a:pt x="0" y="5715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0" name="Freeform 219"/>
                  <p:cNvSpPr/>
                  <p:nvPr/>
                </p:nvSpPr>
                <p:spPr>
                  <a:xfrm>
                    <a:off x="3624915" y="5036170"/>
                    <a:ext cx="0" cy="0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1" name="Freeform 220"/>
                  <p:cNvSpPr/>
                  <p:nvPr/>
                </p:nvSpPr>
                <p:spPr>
                  <a:xfrm>
                    <a:off x="4461506" y="4985461"/>
                    <a:ext cx="174924" cy="121701"/>
                  </a:xfrm>
                  <a:custGeom>
                    <a:avLst/>
                    <a:gdLst>
                      <a:gd name="connsiteX0" fmla="*/ 176213 w 176213"/>
                      <a:gd name="connsiteY0" fmla="*/ 121443 h 121443"/>
                      <a:gd name="connsiteX1" fmla="*/ 90488 w 176213"/>
                      <a:gd name="connsiteY1" fmla="*/ 100012 h 121443"/>
                      <a:gd name="connsiteX2" fmla="*/ 47625 w 176213"/>
                      <a:gd name="connsiteY2" fmla="*/ 78581 h 121443"/>
                      <a:gd name="connsiteX3" fmla="*/ 26194 w 176213"/>
                      <a:gd name="connsiteY3" fmla="*/ 64293 h 121443"/>
                      <a:gd name="connsiteX4" fmla="*/ 7144 w 176213"/>
                      <a:gd name="connsiteY4" fmla="*/ 50006 h 121443"/>
                      <a:gd name="connsiteX5" fmla="*/ 0 w 176213"/>
                      <a:gd name="connsiteY5" fmla="*/ 28575 h 121443"/>
                      <a:gd name="connsiteX6" fmla="*/ 7144 w 176213"/>
                      <a:gd name="connsiteY6" fmla="*/ 0 h 121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6213" h="121443">
                        <a:moveTo>
                          <a:pt x="176213" y="121443"/>
                        </a:moveTo>
                        <a:lnTo>
                          <a:pt x="90488" y="100012"/>
                        </a:lnTo>
                        <a:lnTo>
                          <a:pt x="47625" y="78581"/>
                        </a:lnTo>
                        <a:lnTo>
                          <a:pt x="26194" y="64293"/>
                        </a:lnTo>
                        <a:lnTo>
                          <a:pt x="7144" y="50006"/>
                        </a:lnTo>
                        <a:lnTo>
                          <a:pt x="0" y="28575"/>
                        </a:lnTo>
                        <a:lnTo>
                          <a:pt x="7144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2" name="Freeform 221"/>
                  <p:cNvSpPr/>
                  <p:nvPr/>
                </p:nvSpPr>
                <p:spPr>
                  <a:xfrm>
                    <a:off x="4035605" y="4744594"/>
                    <a:ext cx="864478" cy="240867"/>
                  </a:xfrm>
                  <a:custGeom>
                    <a:avLst/>
                    <a:gdLst>
                      <a:gd name="connsiteX0" fmla="*/ 864394 w 864394"/>
                      <a:gd name="connsiteY0" fmla="*/ 45244 h 240507"/>
                      <a:gd name="connsiteX1" fmla="*/ 769144 w 864394"/>
                      <a:gd name="connsiteY1" fmla="*/ 88107 h 240507"/>
                      <a:gd name="connsiteX2" fmla="*/ 726281 w 864394"/>
                      <a:gd name="connsiteY2" fmla="*/ 97632 h 240507"/>
                      <a:gd name="connsiteX3" fmla="*/ 676275 w 864394"/>
                      <a:gd name="connsiteY3" fmla="*/ 116682 h 240507"/>
                      <a:gd name="connsiteX4" fmla="*/ 628650 w 864394"/>
                      <a:gd name="connsiteY4" fmla="*/ 138113 h 240507"/>
                      <a:gd name="connsiteX5" fmla="*/ 585787 w 864394"/>
                      <a:gd name="connsiteY5" fmla="*/ 145257 h 240507"/>
                      <a:gd name="connsiteX6" fmla="*/ 559594 w 864394"/>
                      <a:gd name="connsiteY6" fmla="*/ 157163 h 240507"/>
                      <a:gd name="connsiteX7" fmla="*/ 540544 w 864394"/>
                      <a:gd name="connsiteY7" fmla="*/ 161925 h 240507"/>
                      <a:gd name="connsiteX8" fmla="*/ 511969 w 864394"/>
                      <a:gd name="connsiteY8" fmla="*/ 166688 h 240507"/>
                      <a:gd name="connsiteX9" fmla="*/ 511969 w 864394"/>
                      <a:gd name="connsiteY9" fmla="*/ 166688 h 240507"/>
                      <a:gd name="connsiteX10" fmla="*/ 481012 w 864394"/>
                      <a:gd name="connsiteY10" fmla="*/ 176213 h 240507"/>
                      <a:gd name="connsiteX11" fmla="*/ 454819 w 864394"/>
                      <a:gd name="connsiteY11" fmla="*/ 209550 h 240507"/>
                      <a:gd name="connsiteX12" fmla="*/ 433387 w 864394"/>
                      <a:gd name="connsiteY12" fmla="*/ 240507 h 240507"/>
                      <a:gd name="connsiteX13" fmla="*/ 411956 w 864394"/>
                      <a:gd name="connsiteY13" fmla="*/ 240507 h 240507"/>
                      <a:gd name="connsiteX14" fmla="*/ 390525 w 864394"/>
                      <a:gd name="connsiteY14" fmla="*/ 216694 h 240507"/>
                      <a:gd name="connsiteX15" fmla="*/ 373856 w 864394"/>
                      <a:gd name="connsiteY15" fmla="*/ 188119 h 240507"/>
                      <a:gd name="connsiteX16" fmla="*/ 350044 w 864394"/>
                      <a:gd name="connsiteY16" fmla="*/ 171450 h 240507"/>
                      <a:gd name="connsiteX17" fmla="*/ 330994 w 864394"/>
                      <a:gd name="connsiteY17" fmla="*/ 164307 h 240507"/>
                      <a:gd name="connsiteX18" fmla="*/ 309562 w 864394"/>
                      <a:gd name="connsiteY18" fmla="*/ 157163 h 240507"/>
                      <a:gd name="connsiteX19" fmla="*/ 285750 w 864394"/>
                      <a:gd name="connsiteY19" fmla="*/ 166688 h 240507"/>
                      <a:gd name="connsiteX20" fmla="*/ 276225 w 864394"/>
                      <a:gd name="connsiteY20" fmla="*/ 159544 h 240507"/>
                      <a:gd name="connsiteX21" fmla="*/ 254794 w 864394"/>
                      <a:gd name="connsiteY21" fmla="*/ 130969 h 240507"/>
                      <a:gd name="connsiteX22" fmla="*/ 228600 w 864394"/>
                      <a:gd name="connsiteY22" fmla="*/ 114300 h 240507"/>
                      <a:gd name="connsiteX23" fmla="*/ 204787 w 864394"/>
                      <a:gd name="connsiteY23" fmla="*/ 114300 h 240507"/>
                      <a:gd name="connsiteX24" fmla="*/ 173831 w 864394"/>
                      <a:gd name="connsiteY24" fmla="*/ 104775 h 240507"/>
                      <a:gd name="connsiteX25" fmla="*/ 135731 w 864394"/>
                      <a:gd name="connsiteY25" fmla="*/ 90488 h 240507"/>
                      <a:gd name="connsiteX26" fmla="*/ 102394 w 864394"/>
                      <a:gd name="connsiteY26" fmla="*/ 83344 h 240507"/>
                      <a:gd name="connsiteX27" fmla="*/ 73819 w 864394"/>
                      <a:gd name="connsiteY27" fmla="*/ 76200 h 240507"/>
                      <a:gd name="connsiteX28" fmla="*/ 54769 w 864394"/>
                      <a:gd name="connsiteY28" fmla="*/ 64294 h 240507"/>
                      <a:gd name="connsiteX29" fmla="*/ 38100 w 864394"/>
                      <a:gd name="connsiteY29" fmla="*/ 45244 h 240507"/>
                      <a:gd name="connsiteX30" fmla="*/ 33337 w 864394"/>
                      <a:gd name="connsiteY30" fmla="*/ 26194 h 240507"/>
                      <a:gd name="connsiteX31" fmla="*/ 23812 w 864394"/>
                      <a:gd name="connsiteY31" fmla="*/ 14288 h 240507"/>
                      <a:gd name="connsiteX32" fmla="*/ 7144 w 864394"/>
                      <a:gd name="connsiteY32" fmla="*/ 7144 h 240507"/>
                      <a:gd name="connsiteX33" fmla="*/ 0 w 864394"/>
                      <a:gd name="connsiteY33" fmla="*/ 0 h 240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864394" h="240507">
                        <a:moveTo>
                          <a:pt x="864394" y="45244"/>
                        </a:moveTo>
                        <a:lnTo>
                          <a:pt x="769144" y="88107"/>
                        </a:lnTo>
                        <a:lnTo>
                          <a:pt x="726281" y="97632"/>
                        </a:lnTo>
                        <a:lnTo>
                          <a:pt x="676275" y="116682"/>
                        </a:lnTo>
                        <a:lnTo>
                          <a:pt x="628650" y="138113"/>
                        </a:lnTo>
                        <a:lnTo>
                          <a:pt x="585787" y="145257"/>
                        </a:lnTo>
                        <a:lnTo>
                          <a:pt x="559594" y="157163"/>
                        </a:lnTo>
                        <a:lnTo>
                          <a:pt x="540544" y="161925"/>
                        </a:lnTo>
                        <a:lnTo>
                          <a:pt x="511969" y="166688"/>
                        </a:lnTo>
                        <a:lnTo>
                          <a:pt x="511969" y="166688"/>
                        </a:lnTo>
                        <a:lnTo>
                          <a:pt x="481012" y="176213"/>
                        </a:lnTo>
                        <a:lnTo>
                          <a:pt x="454819" y="209550"/>
                        </a:lnTo>
                        <a:lnTo>
                          <a:pt x="433387" y="240507"/>
                        </a:lnTo>
                        <a:lnTo>
                          <a:pt x="411956" y="240507"/>
                        </a:lnTo>
                        <a:lnTo>
                          <a:pt x="390525" y="216694"/>
                        </a:lnTo>
                        <a:lnTo>
                          <a:pt x="373856" y="188119"/>
                        </a:lnTo>
                        <a:lnTo>
                          <a:pt x="350044" y="171450"/>
                        </a:lnTo>
                        <a:lnTo>
                          <a:pt x="330994" y="164307"/>
                        </a:lnTo>
                        <a:lnTo>
                          <a:pt x="309562" y="157163"/>
                        </a:lnTo>
                        <a:lnTo>
                          <a:pt x="285750" y="166688"/>
                        </a:lnTo>
                        <a:lnTo>
                          <a:pt x="276225" y="159544"/>
                        </a:lnTo>
                        <a:lnTo>
                          <a:pt x="254794" y="130969"/>
                        </a:lnTo>
                        <a:lnTo>
                          <a:pt x="228600" y="114300"/>
                        </a:lnTo>
                        <a:lnTo>
                          <a:pt x="204787" y="114300"/>
                        </a:lnTo>
                        <a:lnTo>
                          <a:pt x="173831" y="104775"/>
                        </a:lnTo>
                        <a:lnTo>
                          <a:pt x="135731" y="90488"/>
                        </a:lnTo>
                        <a:lnTo>
                          <a:pt x="102394" y="83344"/>
                        </a:lnTo>
                        <a:lnTo>
                          <a:pt x="73819" y="76200"/>
                        </a:lnTo>
                        <a:lnTo>
                          <a:pt x="54769" y="64294"/>
                        </a:lnTo>
                        <a:lnTo>
                          <a:pt x="38100" y="45244"/>
                        </a:lnTo>
                        <a:lnTo>
                          <a:pt x="33337" y="26194"/>
                        </a:lnTo>
                        <a:lnTo>
                          <a:pt x="23812" y="14288"/>
                        </a:lnTo>
                        <a:lnTo>
                          <a:pt x="7144" y="7144"/>
                        </a:lnTo>
                        <a:lnTo>
                          <a:pt x="0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>
                  <a:xfrm>
                    <a:off x="3627451" y="4982925"/>
                    <a:ext cx="106475" cy="58316"/>
                  </a:xfrm>
                  <a:custGeom>
                    <a:avLst/>
                    <a:gdLst>
                      <a:gd name="connsiteX0" fmla="*/ 0 w 107156"/>
                      <a:gd name="connsiteY0" fmla="*/ 52388 h 57150"/>
                      <a:gd name="connsiteX1" fmla="*/ 28575 w 107156"/>
                      <a:gd name="connsiteY1" fmla="*/ 50007 h 57150"/>
                      <a:gd name="connsiteX2" fmla="*/ 54769 w 107156"/>
                      <a:gd name="connsiteY2" fmla="*/ 54769 h 57150"/>
                      <a:gd name="connsiteX3" fmla="*/ 85725 w 107156"/>
                      <a:gd name="connsiteY3" fmla="*/ 57150 h 57150"/>
                      <a:gd name="connsiteX4" fmla="*/ 85725 w 107156"/>
                      <a:gd name="connsiteY4" fmla="*/ 57150 h 57150"/>
                      <a:gd name="connsiteX5" fmla="*/ 107156 w 107156"/>
                      <a:gd name="connsiteY5" fmla="*/ 40482 h 57150"/>
                      <a:gd name="connsiteX6" fmla="*/ 95250 w 107156"/>
                      <a:gd name="connsiteY6" fmla="*/ 26194 h 57150"/>
                      <a:gd name="connsiteX7" fmla="*/ 85725 w 107156"/>
                      <a:gd name="connsiteY7" fmla="*/ 9525 h 57150"/>
                      <a:gd name="connsiteX8" fmla="*/ 73819 w 107156"/>
                      <a:gd name="connsiteY8" fmla="*/ 0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7156" h="57150">
                        <a:moveTo>
                          <a:pt x="0" y="52388"/>
                        </a:moveTo>
                        <a:lnTo>
                          <a:pt x="28575" y="50007"/>
                        </a:lnTo>
                        <a:lnTo>
                          <a:pt x="54769" y="54769"/>
                        </a:lnTo>
                        <a:lnTo>
                          <a:pt x="85725" y="57150"/>
                        </a:lnTo>
                        <a:lnTo>
                          <a:pt x="85725" y="57150"/>
                        </a:lnTo>
                        <a:lnTo>
                          <a:pt x="107156" y="40482"/>
                        </a:lnTo>
                        <a:lnTo>
                          <a:pt x="95250" y="26194"/>
                        </a:lnTo>
                        <a:lnTo>
                          <a:pt x="85725" y="9525"/>
                        </a:lnTo>
                        <a:lnTo>
                          <a:pt x="73819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>
                  <a:xfrm>
                    <a:off x="3832795" y="5097020"/>
                    <a:ext cx="48168" cy="126772"/>
                  </a:xfrm>
                  <a:custGeom>
                    <a:avLst/>
                    <a:gdLst>
                      <a:gd name="connsiteX0" fmla="*/ 0 w 50007"/>
                      <a:gd name="connsiteY0" fmla="*/ 0 h 126207"/>
                      <a:gd name="connsiteX1" fmla="*/ 28575 w 50007"/>
                      <a:gd name="connsiteY1" fmla="*/ 59532 h 126207"/>
                      <a:gd name="connsiteX2" fmla="*/ 35719 w 50007"/>
                      <a:gd name="connsiteY2" fmla="*/ 66675 h 126207"/>
                      <a:gd name="connsiteX3" fmla="*/ 45244 w 50007"/>
                      <a:gd name="connsiteY3" fmla="*/ 88107 h 126207"/>
                      <a:gd name="connsiteX4" fmla="*/ 50007 w 50007"/>
                      <a:gd name="connsiteY4" fmla="*/ 116682 h 126207"/>
                      <a:gd name="connsiteX5" fmla="*/ 40482 w 50007"/>
                      <a:gd name="connsiteY5" fmla="*/ 126207 h 126207"/>
                      <a:gd name="connsiteX6" fmla="*/ 28575 w 50007"/>
                      <a:gd name="connsiteY6" fmla="*/ 123825 h 126207"/>
                      <a:gd name="connsiteX7" fmla="*/ 21432 w 50007"/>
                      <a:gd name="connsiteY7" fmla="*/ 104775 h 126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0007" h="126207">
                        <a:moveTo>
                          <a:pt x="0" y="0"/>
                        </a:moveTo>
                        <a:lnTo>
                          <a:pt x="28575" y="59532"/>
                        </a:lnTo>
                        <a:lnTo>
                          <a:pt x="35719" y="66675"/>
                        </a:lnTo>
                        <a:lnTo>
                          <a:pt x="45244" y="88107"/>
                        </a:lnTo>
                        <a:lnTo>
                          <a:pt x="50007" y="116682"/>
                        </a:lnTo>
                        <a:lnTo>
                          <a:pt x="40482" y="126207"/>
                        </a:lnTo>
                        <a:lnTo>
                          <a:pt x="28575" y="123825"/>
                        </a:lnTo>
                        <a:lnTo>
                          <a:pt x="21432" y="104775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5" name="Freeform 224"/>
                  <p:cNvSpPr/>
                  <p:nvPr/>
                </p:nvSpPr>
                <p:spPr>
                  <a:xfrm>
                    <a:off x="3799839" y="5097020"/>
                    <a:ext cx="53237" cy="109023"/>
                  </a:xfrm>
                  <a:custGeom>
                    <a:avLst/>
                    <a:gdLst>
                      <a:gd name="connsiteX0" fmla="*/ 52388 w 52388"/>
                      <a:gd name="connsiteY0" fmla="*/ 107157 h 107157"/>
                      <a:gd name="connsiteX1" fmla="*/ 23813 w 52388"/>
                      <a:gd name="connsiteY1" fmla="*/ 54769 h 107157"/>
                      <a:gd name="connsiteX2" fmla="*/ 7144 w 52388"/>
                      <a:gd name="connsiteY2" fmla="*/ 30957 h 107157"/>
                      <a:gd name="connsiteX3" fmla="*/ 0 w 52388"/>
                      <a:gd name="connsiteY3" fmla="*/ 14288 h 107157"/>
                      <a:gd name="connsiteX4" fmla="*/ 9525 w 52388"/>
                      <a:gd name="connsiteY4" fmla="*/ 2382 h 107157"/>
                      <a:gd name="connsiteX5" fmla="*/ 26194 w 52388"/>
                      <a:gd name="connsiteY5" fmla="*/ 0 h 107157"/>
                      <a:gd name="connsiteX6" fmla="*/ 26194 w 52388"/>
                      <a:gd name="connsiteY6" fmla="*/ 0 h 107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388" h="107157">
                        <a:moveTo>
                          <a:pt x="52388" y="107157"/>
                        </a:moveTo>
                        <a:lnTo>
                          <a:pt x="23813" y="54769"/>
                        </a:lnTo>
                        <a:lnTo>
                          <a:pt x="7144" y="30957"/>
                        </a:lnTo>
                        <a:lnTo>
                          <a:pt x="0" y="14288"/>
                        </a:lnTo>
                        <a:lnTo>
                          <a:pt x="9525" y="2382"/>
                        </a:lnTo>
                        <a:lnTo>
                          <a:pt x="26194" y="0"/>
                        </a:lnTo>
                        <a:lnTo>
                          <a:pt x="26194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6" name="Freeform 225"/>
                  <p:cNvSpPr/>
                  <p:nvPr/>
                </p:nvSpPr>
                <p:spPr>
                  <a:xfrm>
                    <a:off x="3690828" y="5137587"/>
                    <a:ext cx="70983" cy="30425"/>
                  </a:xfrm>
                  <a:custGeom>
                    <a:avLst/>
                    <a:gdLst>
                      <a:gd name="connsiteX0" fmla="*/ 69056 w 69056"/>
                      <a:gd name="connsiteY0" fmla="*/ 11907 h 30957"/>
                      <a:gd name="connsiteX1" fmla="*/ 16668 w 69056"/>
                      <a:gd name="connsiteY1" fmla="*/ 0 h 30957"/>
                      <a:gd name="connsiteX2" fmla="*/ 0 w 69056"/>
                      <a:gd name="connsiteY2" fmla="*/ 9525 h 30957"/>
                      <a:gd name="connsiteX3" fmla="*/ 0 w 69056"/>
                      <a:gd name="connsiteY3" fmla="*/ 21432 h 30957"/>
                      <a:gd name="connsiteX4" fmla="*/ 9525 w 69056"/>
                      <a:gd name="connsiteY4" fmla="*/ 30957 h 30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056" h="30957">
                        <a:moveTo>
                          <a:pt x="69056" y="11907"/>
                        </a:moveTo>
                        <a:lnTo>
                          <a:pt x="16668" y="0"/>
                        </a:lnTo>
                        <a:lnTo>
                          <a:pt x="0" y="9525"/>
                        </a:lnTo>
                        <a:lnTo>
                          <a:pt x="0" y="21432"/>
                        </a:lnTo>
                        <a:lnTo>
                          <a:pt x="9525" y="30957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7" name="Freeform 226"/>
                  <p:cNvSpPr/>
                  <p:nvPr/>
                </p:nvSpPr>
                <p:spPr>
                  <a:xfrm>
                    <a:off x="3698434" y="5147729"/>
                    <a:ext cx="60843" cy="22818"/>
                  </a:xfrm>
                  <a:custGeom>
                    <a:avLst/>
                    <a:gdLst>
                      <a:gd name="connsiteX0" fmla="*/ 0 w 59532"/>
                      <a:gd name="connsiteY0" fmla="*/ 16668 h 21431"/>
                      <a:gd name="connsiteX1" fmla="*/ 45244 w 59532"/>
                      <a:gd name="connsiteY1" fmla="*/ 21431 h 21431"/>
                      <a:gd name="connsiteX2" fmla="*/ 45244 w 59532"/>
                      <a:gd name="connsiteY2" fmla="*/ 21431 h 21431"/>
                      <a:gd name="connsiteX3" fmla="*/ 59532 w 59532"/>
                      <a:gd name="connsiteY3" fmla="*/ 0 h 21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532" h="21431">
                        <a:moveTo>
                          <a:pt x="0" y="16668"/>
                        </a:moveTo>
                        <a:lnTo>
                          <a:pt x="45244" y="21431"/>
                        </a:lnTo>
                        <a:lnTo>
                          <a:pt x="45244" y="21431"/>
                        </a:lnTo>
                        <a:lnTo>
                          <a:pt x="59532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8" name="Freeform 227"/>
                  <p:cNvSpPr/>
                  <p:nvPr/>
                </p:nvSpPr>
                <p:spPr>
                  <a:xfrm>
                    <a:off x="3624915" y="5147729"/>
                    <a:ext cx="55773" cy="35496"/>
                  </a:xfrm>
                  <a:custGeom>
                    <a:avLst/>
                    <a:gdLst>
                      <a:gd name="connsiteX0" fmla="*/ 69056 w 69056"/>
                      <a:gd name="connsiteY0" fmla="*/ 11907 h 30957"/>
                      <a:gd name="connsiteX1" fmla="*/ 16668 w 69056"/>
                      <a:gd name="connsiteY1" fmla="*/ 0 h 30957"/>
                      <a:gd name="connsiteX2" fmla="*/ 0 w 69056"/>
                      <a:gd name="connsiteY2" fmla="*/ 9525 h 30957"/>
                      <a:gd name="connsiteX3" fmla="*/ 0 w 69056"/>
                      <a:gd name="connsiteY3" fmla="*/ 21432 h 30957"/>
                      <a:gd name="connsiteX4" fmla="*/ 9525 w 69056"/>
                      <a:gd name="connsiteY4" fmla="*/ 30957 h 30957"/>
                      <a:gd name="connsiteX0" fmla="*/ 54769 w 54769"/>
                      <a:gd name="connsiteY0" fmla="*/ 16669 h 30957"/>
                      <a:gd name="connsiteX1" fmla="*/ 16668 w 54769"/>
                      <a:gd name="connsiteY1" fmla="*/ 0 h 30957"/>
                      <a:gd name="connsiteX2" fmla="*/ 0 w 54769"/>
                      <a:gd name="connsiteY2" fmla="*/ 9525 h 30957"/>
                      <a:gd name="connsiteX3" fmla="*/ 0 w 54769"/>
                      <a:gd name="connsiteY3" fmla="*/ 21432 h 30957"/>
                      <a:gd name="connsiteX4" fmla="*/ 9525 w 54769"/>
                      <a:gd name="connsiteY4" fmla="*/ 30957 h 30957"/>
                      <a:gd name="connsiteX0" fmla="*/ 54769 w 54769"/>
                      <a:gd name="connsiteY0" fmla="*/ 23813 h 30957"/>
                      <a:gd name="connsiteX1" fmla="*/ 16668 w 54769"/>
                      <a:gd name="connsiteY1" fmla="*/ 0 h 30957"/>
                      <a:gd name="connsiteX2" fmla="*/ 0 w 54769"/>
                      <a:gd name="connsiteY2" fmla="*/ 9525 h 30957"/>
                      <a:gd name="connsiteX3" fmla="*/ 0 w 54769"/>
                      <a:gd name="connsiteY3" fmla="*/ 21432 h 30957"/>
                      <a:gd name="connsiteX4" fmla="*/ 9525 w 54769"/>
                      <a:gd name="connsiteY4" fmla="*/ 30957 h 30957"/>
                      <a:gd name="connsiteX0" fmla="*/ 54769 w 54769"/>
                      <a:gd name="connsiteY0" fmla="*/ 23813 h 35719"/>
                      <a:gd name="connsiteX1" fmla="*/ 16668 w 54769"/>
                      <a:gd name="connsiteY1" fmla="*/ 0 h 35719"/>
                      <a:gd name="connsiteX2" fmla="*/ 0 w 54769"/>
                      <a:gd name="connsiteY2" fmla="*/ 9525 h 35719"/>
                      <a:gd name="connsiteX3" fmla="*/ 0 w 54769"/>
                      <a:gd name="connsiteY3" fmla="*/ 21432 h 35719"/>
                      <a:gd name="connsiteX4" fmla="*/ 16669 w 54769"/>
                      <a:gd name="connsiteY4" fmla="*/ 35719 h 35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769" h="35719">
                        <a:moveTo>
                          <a:pt x="54769" y="23813"/>
                        </a:moveTo>
                        <a:lnTo>
                          <a:pt x="16668" y="0"/>
                        </a:lnTo>
                        <a:lnTo>
                          <a:pt x="0" y="9525"/>
                        </a:lnTo>
                        <a:lnTo>
                          <a:pt x="0" y="21432"/>
                        </a:lnTo>
                        <a:lnTo>
                          <a:pt x="16669" y="35719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>
                  <a:xfrm>
                    <a:off x="3640126" y="5175618"/>
                    <a:ext cx="43098" cy="15213"/>
                  </a:xfrm>
                  <a:custGeom>
                    <a:avLst/>
                    <a:gdLst>
                      <a:gd name="connsiteX0" fmla="*/ 0 w 78581"/>
                      <a:gd name="connsiteY0" fmla="*/ 4762 h 11906"/>
                      <a:gd name="connsiteX1" fmla="*/ 54769 w 78581"/>
                      <a:gd name="connsiteY1" fmla="*/ 9525 h 11906"/>
                      <a:gd name="connsiteX2" fmla="*/ 78581 w 78581"/>
                      <a:gd name="connsiteY2" fmla="*/ 11906 h 11906"/>
                      <a:gd name="connsiteX3" fmla="*/ 78581 w 78581"/>
                      <a:gd name="connsiteY3" fmla="*/ 0 h 11906"/>
                      <a:gd name="connsiteX0" fmla="*/ 0 w 78581"/>
                      <a:gd name="connsiteY0" fmla="*/ 4762 h 11906"/>
                      <a:gd name="connsiteX1" fmla="*/ 26194 w 78581"/>
                      <a:gd name="connsiteY1" fmla="*/ 9525 h 11906"/>
                      <a:gd name="connsiteX2" fmla="*/ 78581 w 78581"/>
                      <a:gd name="connsiteY2" fmla="*/ 11906 h 11906"/>
                      <a:gd name="connsiteX3" fmla="*/ 78581 w 78581"/>
                      <a:gd name="connsiteY3" fmla="*/ 0 h 11906"/>
                      <a:gd name="connsiteX0" fmla="*/ 0 w 78581"/>
                      <a:gd name="connsiteY0" fmla="*/ 7144 h 14288"/>
                      <a:gd name="connsiteX1" fmla="*/ 26194 w 78581"/>
                      <a:gd name="connsiteY1" fmla="*/ 11907 h 14288"/>
                      <a:gd name="connsiteX2" fmla="*/ 78581 w 78581"/>
                      <a:gd name="connsiteY2" fmla="*/ 14288 h 14288"/>
                      <a:gd name="connsiteX3" fmla="*/ 38100 w 78581"/>
                      <a:gd name="connsiteY3" fmla="*/ 0 h 14288"/>
                      <a:gd name="connsiteX0" fmla="*/ 0 w 45243"/>
                      <a:gd name="connsiteY0" fmla="*/ 7144 h 14288"/>
                      <a:gd name="connsiteX1" fmla="*/ 26194 w 45243"/>
                      <a:gd name="connsiteY1" fmla="*/ 11907 h 14288"/>
                      <a:gd name="connsiteX2" fmla="*/ 45243 w 45243"/>
                      <a:gd name="connsiteY2" fmla="*/ 14288 h 14288"/>
                      <a:gd name="connsiteX3" fmla="*/ 38100 w 45243"/>
                      <a:gd name="connsiteY3" fmla="*/ 0 h 1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243" h="14288">
                        <a:moveTo>
                          <a:pt x="0" y="7144"/>
                        </a:moveTo>
                        <a:lnTo>
                          <a:pt x="26194" y="11907"/>
                        </a:lnTo>
                        <a:lnTo>
                          <a:pt x="45243" y="14288"/>
                        </a:lnTo>
                        <a:lnTo>
                          <a:pt x="38100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>
                  <a:xfrm>
                    <a:off x="2413126" y="5761305"/>
                    <a:ext cx="501955" cy="408205"/>
                  </a:xfrm>
                  <a:custGeom>
                    <a:avLst/>
                    <a:gdLst>
                      <a:gd name="connsiteX0" fmla="*/ 502444 w 502444"/>
                      <a:gd name="connsiteY0" fmla="*/ 23812 h 409575"/>
                      <a:gd name="connsiteX1" fmla="*/ 450057 w 502444"/>
                      <a:gd name="connsiteY1" fmla="*/ 16669 h 409575"/>
                      <a:gd name="connsiteX2" fmla="*/ 397669 w 502444"/>
                      <a:gd name="connsiteY2" fmla="*/ 2381 h 409575"/>
                      <a:gd name="connsiteX3" fmla="*/ 347663 w 502444"/>
                      <a:gd name="connsiteY3" fmla="*/ 0 h 409575"/>
                      <a:gd name="connsiteX4" fmla="*/ 333375 w 502444"/>
                      <a:gd name="connsiteY4" fmla="*/ 7144 h 409575"/>
                      <a:gd name="connsiteX5" fmla="*/ 266700 w 502444"/>
                      <a:gd name="connsiteY5" fmla="*/ 40481 h 409575"/>
                      <a:gd name="connsiteX6" fmla="*/ 200025 w 502444"/>
                      <a:gd name="connsiteY6" fmla="*/ 85725 h 409575"/>
                      <a:gd name="connsiteX7" fmla="*/ 150019 w 502444"/>
                      <a:gd name="connsiteY7" fmla="*/ 119062 h 409575"/>
                      <a:gd name="connsiteX8" fmla="*/ 107157 w 502444"/>
                      <a:gd name="connsiteY8" fmla="*/ 140494 h 409575"/>
                      <a:gd name="connsiteX9" fmla="*/ 45244 w 502444"/>
                      <a:gd name="connsiteY9" fmla="*/ 185737 h 409575"/>
                      <a:gd name="connsiteX10" fmla="*/ 14288 w 502444"/>
                      <a:gd name="connsiteY10" fmla="*/ 211931 h 409575"/>
                      <a:gd name="connsiteX11" fmla="*/ 0 w 502444"/>
                      <a:gd name="connsiteY11" fmla="*/ 252412 h 409575"/>
                      <a:gd name="connsiteX12" fmla="*/ 0 w 502444"/>
                      <a:gd name="connsiteY12" fmla="*/ 280987 h 409575"/>
                      <a:gd name="connsiteX13" fmla="*/ 23813 w 502444"/>
                      <a:gd name="connsiteY13" fmla="*/ 311944 h 409575"/>
                      <a:gd name="connsiteX14" fmla="*/ 64294 w 502444"/>
                      <a:gd name="connsiteY14" fmla="*/ 342900 h 409575"/>
                      <a:gd name="connsiteX15" fmla="*/ 119063 w 502444"/>
                      <a:gd name="connsiteY15" fmla="*/ 385762 h 409575"/>
                      <a:gd name="connsiteX16" fmla="*/ 152400 w 502444"/>
                      <a:gd name="connsiteY16" fmla="*/ 409575 h 40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02444" h="409575">
                        <a:moveTo>
                          <a:pt x="502444" y="23812"/>
                        </a:moveTo>
                        <a:lnTo>
                          <a:pt x="450057" y="16669"/>
                        </a:lnTo>
                        <a:lnTo>
                          <a:pt x="397669" y="2381"/>
                        </a:lnTo>
                        <a:lnTo>
                          <a:pt x="347663" y="0"/>
                        </a:lnTo>
                        <a:lnTo>
                          <a:pt x="333375" y="7144"/>
                        </a:lnTo>
                        <a:lnTo>
                          <a:pt x="266700" y="40481"/>
                        </a:lnTo>
                        <a:lnTo>
                          <a:pt x="200025" y="85725"/>
                        </a:lnTo>
                        <a:lnTo>
                          <a:pt x="150019" y="119062"/>
                        </a:lnTo>
                        <a:lnTo>
                          <a:pt x="107157" y="140494"/>
                        </a:lnTo>
                        <a:lnTo>
                          <a:pt x="45244" y="185737"/>
                        </a:lnTo>
                        <a:lnTo>
                          <a:pt x="14288" y="211931"/>
                        </a:lnTo>
                        <a:lnTo>
                          <a:pt x="0" y="252412"/>
                        </a:lnTo>
                        <a:lnTo>
                          <a:pt x="0" y="280987"/>
                        </a:lnTo>
                        <a:lnTo>
                          <a:pt x="23813" y="311944"/>
                        </a:lnTo>
                        <a:lnTo>
                          <a:pt x="64294" y="342900"/>
                        </a:lnTo>
                        <a:lnTo>
                          <a:pt x="119063" y="385762"/>
                        </a:lnTo>
                        <a:lnTo>
                          <a:pt x="152400" y="409575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2" name="TextBox 2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38675" y="3807307"/>
                    <a:ext cx="780983" cy="2462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cs typeface="Arial" pitchFamily="34" charset="0"/>
                      </a:rPr>
                      <a:t>Rotterdam</a:t>
                    </a:r>
                  </a:p>
                </p:txBody>
              </p:sp>
              <p:sp>
                <p:nvSpPr>
                  <p:cNvPr id="233" name="Freeform 232"/>
                  <p:cNvSpPr/>
                  <p:nvPr/>
                </p:nvSpPr>
                <p:spPr>
                  <a:xfrm>
                    <a:off x="4753046" y="4267931"/>
                    <a:ext cx="423365" cy="238331"/>
                  </a:xfrm>
                  <a:custGeom>
                    <a:avLst/>
                    <a:gdLst>
                      <a:gd name="connsiteX0" fmla="*/ 0 w 423863"/>
                      <a:gd name="connsiteY0" fmla="*/ 238125 h 238125"/>
                      <a:gd name="connsiteX1" fmla="*/ 71438 w 423863"/>
                      <a:gd name="connsiteY1" fmla="*/ 219075 h 238125"/>
                      <a:gd name="connsiteX2" fmla="*/ 85725 w 423863"/>
                      <a:gd name="connsiteY2" fmla="*/ 176213 h 238125"/>
                      <a:gd name="connsiteX3" fmla="*/ 128588 w 423863"/>
                      <a:gd name="connsiteY3" fmla="*/ 166688 h 238125"/>
                      <a:gd name="connsiteX4" fmla="*/ 166688 w 423863"/>
                      <a:gd name="connsiteY4" fmla="*/ 85725 h 238125"/>
                      <a:gd name="connsiteX5" fmla="*/ 176213 w 423863"/>
                      <a:gd name="connsiteY5" fmla="*/ 61913 h 238125"/>
                      <a:gd name="connsiteX6" fmla="*/ 214313 w 423863"/>
                      <a:gd name="connsiteY6" fmla="*/ 71438 h 238125"/>
                      <a:gd name="connsiteX7" fmla="*/ 257175 w 423863"/>
                      <a:gd name="connsiteY7" fmla="*/ 19050 h 238125"/>
                      <a:gd name="connsiteX8" fmla="*/ 314325 w 423863"/>
                      <a:gd name="connsiteY8" fmla="*/ 0 h 238125"/>
                      <a:gd name="connsiteX9" fmla="*/ 342900 w 423863"/>
                      <a:gd name="connsiteY9" fmla="*/ 61913 h 238125"/>
                      <a:gd name="connsiteX10" fmla="*/ 381000 w 423863"/>
                      <a:gd name="connsiteY10" fmla="*/ 42863 h 238125"/>
                      <a:gd name="connsiteX11" fmla="*/ 423863 w 423863"/>
                      <a:gd name="connsiteY11" fmla="*/ 104775 h 238125"/>
                      <a:gd name="connsiteX12" fmla="*/ 400050 w 423863"/>
                      <a:gd name="connsiteY12" fmla="*/ 171450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23863" h="238125">
                        <a:moveTo>
                          <a:pt x="0" y="238125"/>
                        </a:moveTo>
                        <a:lnTo>
                          <a:pt x="71438" y="219075"/>
                        </a:lnTo>
                        <a:lnTo>
                          <a:pt x="85725" y="176213"/>
                        </a:lnTo>
                        <a:lnTo>
                          <a:pt x="128588" y="166688"/>
                        </a:lnTo>
                        <a:lnTo>
                          <a:pt x="166688" y="85725"/>
                        </a:lnTo>
                        <a:lnTo>
                          <a:pt x="176213" y="61913"/>
                        </a:lnTo>
                        <a:lnTo>
                          <a:pt x="214313" y="71438"/>
                        </a:lnTo>
                        <a:lnTo>
                          <a:pt x="257175" y="19050"/>
                        </a:lnTo>
                        <a:lnTo>
                          <a:pt x="314325" y="0"/>
                        </a:lnTo>
                        <a:lnTo>
                          <a:pt x="342900" y="61913"/>
                        </a:lnTo>
                        <a:lnTo>
                          <a:pt x="381000" y="42863"/>
                        </a:lnTo>
                        <a:lnTo>
                          <a:pt x="423863" y="104775"/>
                        </a:lnTo>
                        <a:lnTo>
                          <a:pt x="400050" y="171450"/>
                        </a:lnTo>
                      </a:path>
                    </a:pathLst>
                  </a:cu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34" name="Freeform 233"/>
                  <p:cNvSpPr/>
                  <p:nvPr/>
                </p:nvSpPr>
                <p:spPr>
                  <a:xfrm>
                    <a:off x="4730229" y="4501191"/>
                    <a:ext cx="532376" cy="157197"/>
                  </a:xfrm>
                  <a:custGeom>
                    <a:avLst/>
                    <a:gdLst>
                      <a:gd name="connsiteX0" fmla="*/ 0 w 533400"/>
                      <a:gd name="connsiteY0" fmla="*/ 157162 h 157162"/>
                      <a:gd name="connsiteX1" fmla="*/ 33337 w 533400"/>
                      <a:gd name="connsiteY1" fmla="*/ 123825 h 157162"/>
                      <a:gd name="connsiteX2" fmla="*/ 33337 w 533400"/>
                      <a:gd name="connsiteY2" fmla="*/ 123825 h 157162"/>
                      <a:gd name="connsiteX3" fmla="*/ 14287 w 533400"/>
                      <a:gd name="connsiteY3" fmla="*/ 76200 h 157162"/>
                      <a:gd name="connsiteX4" fmla="*/ 71437 w 533400"/>
                      <a:gd name="connsiteY4" fmla="*/ 76200 h 157162"/>
                      <a:gd name="connsiteX5" fmla="*/ 90487 w 533400"/>
                      <a:gd name="connsiteY5" fmla="*/ 114300 h 157162"/>
                      <a:gd name="connsiteX6" fmla="*/ 171450 w 533400"/>
                      <a:gd name="connsiteY6" fmla="*/ 123825 h 157162"/>
                      <a:gd name="connsiteX7" fmla="*/ 204787 w 533400"/>
                      <a:gd name="connsiteY7" fmla="*/ 85725 h 157162"/>
                      <a:gd name="connsiteX8" fmla="*/ 266700 w 533400"/>
                      <a:gd name="connsiteY8" fmla="*/ 119062 h 157162"/>
                      <a:gd name="connsiteX9" fmla="*/ 266700 w 533400"/>
                      <a:gd name="connsiteY9" fmla="*/ 119062 h 157162"/>
                      <a:gd name="connsiteX10" fmla="*/ 261937 w 533400"/>
                      <a:gd name="connsiteY10" fmla="*/ 142875 h 157162"/>
                      <a:gd name="connsiteX11" fmla="*/ 381000 w 533400"/>
                      <a:gd name="connsiteY11" fmla="*/ 157162 h 157162"/>
                      <a:gd name="connsiteX12" fmla="*/ 423862 w 533400"/>
                      <a:gd name="connsiteY12" fmla="*/ 114300 h 157162"/>
                      <a:gd name="connsiteX13" fmla="*/ 523875 w 533400"/>
                      <a:gd name="connsiteY13" fmla="*/ 119062 h 157162"/>
                      <a:gd name="connsiteX14" fmla="*/ 533400 w 533400"/>
                      <a:gd name="connsiteY14" fmla="*/ 71437 h 157162"/>
                      <a:gd name="connsiteX15" fmla="*/ 514350 w 533400"/>
                      <a:gd name="connsiteY15" fmla="*/ 71437 h 157162"/>
                      <a:gd name="connsiteX16" fmla="*/ 495300 w 533400"/>
                      <a:gd name="connsiteY16" fmla="*/ 0 h 157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33400" h="157162">
                        <a:moveTo>
                          <a:pt x="0" y="157162"/>
                        </a:moveTo>
                        <a:lnTo>
                          <a:pt x="33337" y="123825"/>
                        </a:lnTo>
                        <a:lnTo>
                          <a:pt x="33337" y="123825"/>
                        </a:lnTo>
                        <a:lnTo>
                          <a:pt x="14287" y="76200"/>
                        </a:lnTo>
                        <a:lnTo>
                          <a:pt x="71437" y="76200"/>
                        </a:lnTo>
                        <a:lnTo>
                          <a:pt x="90487" y="114300"/>
                        </a:lnTo>
                        <a:lnTo>
                          <a:pt x="171450" y="123825"/>
                        </a:lnTo>
                        <a:lnTo>
                          <a:pt x="204787" y="85725"/>
                        </a:lnTo>
                        <a:lnTo>
                          <a:pt x="266700" y="119062"/>
                        </a:lnTo>
                        <a:lnTo>
                          <a:pt x="266700" y="119062"/>
                        </a:lnTo>
                        <a:lnTo>
                          <a:pt x="261937" y="142875"/>
                        </a:lnTo>
                        <a:lnTo>
                          <a:pt x="381000" y="157162"/>
                        </a:lnTo>
                        <a:lnTo>
                          <a:pt x="423862" y="114300"/>
                        </a:lnTo>
                        <a:lnTo>
                          <a:pt x="523875" y="119062"/>
                        </a:lnTo>
                        <a:lnTo>
                          <a:pt x="533400" y="71437"/>
                        </a:lnTo>
                        <a:lnTo>
                          <a:pt x="514350" y="71437"/>
                        </a:lnTo>
                        <a:lnTo>
                          <a:pt x="495300" y="0"/>
                        </a:lnTo>
                      </a:path>
                    </a:pathLst>
                  </a:cu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sp>
            <p:nvSpPr>
              <p:cNvPr id="242" name="Oval 95"/>
              <p:cNvSpPr>
                <a:spLocks noChangeArrowheads="1"/>
              </p:cNvSpPr>
              <p:nvPr/>
            </p:nvSpPr>
            <p:spPr bwMode="auto">
              <a:xfrm>
                <a:off x="7291367" y="584799"/>
                <a:ext cx="66671" cy="6667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7" name="Oval 95"/>
              <p:cNvSpPr>
                <a:spLocks noChangeArrowheads="1"/>
              </p:cNvSpPr>
              <p:nvPr/>
            </p:nvSpPr>
            <p:spPr bwMode="auto">
              <a:xfrm>
                <a:off x="7317561" y="870549"/>
                <a:ext cx="66671" cy="6667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8" name="Oval 95"/>
              <p:cNvSpPr>
                <a:spLocks noChangeArrowheads="1"/>
              </p:cNvSpPr>
              <p:nvPr/>
            </p:nvSpPr>
            <p:spPr bwMode="auto">
              <a:xfrm>
                <a:off x="7284224" y="1087243"/>
                <a:ext cx="66671" cy="6667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0" name="Oval 95"/>
              <p:cNvSpPr>
                <a:spLocks noChangeArrowheads="1"/>
              </p:cNvSpPr>
              <p:nvPr/>
            </p:nvSpPr>
            <p:spPr bwMode="auto">
              <a:xfrm>
                <a:off x="7258029" y="1318225"/>
                <a:ext cx="66671" cy="6667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1" name="Oval 95"/>
              <p:cNvSpPr>
                <a:spLocks noChangeArrowheads="1"/>
              </p:cNvSpPr>
              <p:nvPr/>
            </p:nvSpPr>
            <p:spPr bwMode="auto">
              <a:xfrm>
                <a:off x="6991329" y="2025456"/>
                <a:ext cx="66671" cy="6667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3" name="Oval 95"/>
              <p:cNvSpPr>
                <a:spLocks noChangeArrowheads="1"/>
              </p:cNvSpPr>
              <p:nvPr/>
            </p:nvSpPr>
            <p:spPr bwMode="auto">
              <a:xfrm>
                <a:off x="6498410" y="2687444"/>
                <a:ext cx="66671" cy="6667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sp>
          <p:nvSpPr>
            <p:cNvPr id="569" name="Rectangle 568"/>
            <p:cNvSpPr/>
            <p:nvPr/>
          </p:nvSpPr>
          <p:spPr>
            <a:xfrm>
              <a:off x="5433391" y="901148"/>
              <a:ext cx="3061252" cy="41214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45" name="Rectangle 136"/>
          <p:cNvSpPr>
            <a:spLocks noChangeArrowheads="1"/>
          </p:cNvSpPr>
          <p:nvPr/>
        </p:nvSpPr>
        <p:spPr bwMode="auto">
          <a:xfrm>
            <a:off x="452092" y="375642"/>
            <a:ext cx="6860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(b) July</a:t>
            </a:r>
            <a:endParaRPr lang="en-US" dirty="0">
              <a:cs typeface="Arial" pitchFamily="34" charset="0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551131" y="1113183"/>
            <a:ext cx="4667279" cy="3139245"/>
            <a:chOff x="551131" y="1113183"/>
            <a:chExt cx="4667279" cy="3139245"/>
          </a:xfrm>
        </p:grpSpPr>
        <p:grpSp>
          <p:nvGrpSpPr>
            <p:cNvPr id="180" name="Group 179"/>
            <p:cNvGrpSpPr/>
            <p:nvPr/>
          </p:nvGrpSpPr>
          <p:grpSpPr>
            <a:xfrm>
              <a:off x="551131" y="2091390"/>
              <a:ext cx="4451633" cy="2161038"/>
              <a:chOff x="551131" y="2091390"/>
              <a:chExt cx="4451633" cy="2161038"/>
            </a:xfrm>
          </p:grpSpPr>
          <p:sp>
            <p:nvSpPr>
              <p:cNvPr id="36932" name="Rectangle 82"/>
              <p:cNvSpPr>
                <a:spLocks noChangeArrowheads="1"/>
              </p:cNvSpPr>
              <p:nvPr/>
            </p:nvSpPr>
            <p:spPr bwMode="auto">
              <a:xfrm>
                <a:off x="1967969" y="3710606"/>
                <a:ext cx="1073901" cy="215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i="1">
                    <a:solidFill>
                      <a:srgbClr val="000000"/>
                    </a:solidFill>
                  </a:rPr>
                  <a:t>S pilchardus</a:t>
                </a:r>
                <a:endParaRPr lang="en-US" sz="1400" b="1" i="1"/>
              </a:p>
            </p:txBody>
          </p:sp>
          <p:sp>
            <p:nvSpPr>
              <p:cNvPr id="36933" name="Rectangle 83"/>
              <p:cNvSpPr>
                <a:spLocks noChangeArrowheads="1"/>
              </p:cNvSpPr>
              <p:nvPr/>
            </p:nvSpPr>
            <p:spPr bwMode="auto">
              <a:xfrm>
                <a:off x="1982255" y="3398032"/>
                <a:ext cx="858864" cy="215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i="1">
                    <a:solidFill>
                      <a:srgbClr val="000000"/>
                    </a:solidFill>
                  </a:rPr>
                  <a:t>P minutus</a:t>
                </a:r>
                <a:endParaRPr lang="en-US" sz="1400" b="1" i="1"/>
              </a:p>
            </p:txBody>
          </p:sp>
          <p:sp>
            <p:nvSpPr>
              <p:cNvPr id="36934" name="Rectangle 84"/>
              <p:cNvSpPr>
                <a:spLocks noChangeArrowheads="1"/>
              </p:cNvSpPr>
              <p:nvPr/>
            </p:nvSpPr>
            <p:spPr bwMode="auto">
              <a:xfrm>
                <a:off x="1963207" y="3107584"/>
                <a:ext cx="875150" cy="215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i="1">
                    <a:solidFill>
                      <a:srgbClr val="000000"/>
                    </a:solidFill>
                  </a:rPr>
                  <a:t>S sprattus</a:t>
                </a:r>
                <a:endParaRPr lang="en-US" sz="1400" b="1" i="1"/>
              </a:p>
            </p:txBody>
          </p:sp>
          <p:sp>
            <p:nvSpPr>
              <p:cNvPr id="36935" name="Rectangle 87"/>
              <p:cNvSpPr>
                <a:spLocks noChangeArrowheads="1"/>
              </p:cNvSpPr>
              <p:nvPr/>
            </p:nvSpPr>
            <p:spPr bwMode="auto">
              <a:xfrm>
                <a:off x="1967969" y="2799498"/>
                <a:ext cx="1263036" cy="215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i="1" dirty="0">
                    <a:solidFill>
                      <a:srgbClr val="000000"/>
                    </a:solidFill>
                  </a:rPr>
                  <a:t>E </a:t>
                </a:r>
                <a:r>
                  <a:rPr lang="en-US" sz="1400" b="1" i="1" dirty="0" err="1">
                    <a:solidFill>
                      <a:srgbClr val="000000"/>
                    </a:solidFill>
                  </a:rPr>
                  <a:t>encrasicolus</a:t>
                </a:r>
                <a:endParaRPr lang="en-US" sz="1400" b="1" i="1" dirty="0"/>
              </a:p>
            </p:txBody>
          </p:sp>
          <p:sp>
            <p:nvSpPr>
              <p:cNvPr id="36936" name="Rectangle 88"/>
              <p:cNvSpPr>
                <a:spLocks noChangeArrowheads="1"/>
              </p:cNvSpPr>
              <p:nvPr/>
            </p:nvSpPr>
            <p:spPr bwMode="auto">
              <a:xfrm>
                <a:off x="1967969" y="2483837"/>
                <a:ext cx="498483" cy="215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i="1">
                    <a:solidFill>
                      <a:srgbClr val="000000"/>
                    </a:solidFill>
                  </a:rPr>
                  <a:t>C lyra</a:t>
                </a:r>
                <a:endParaRPr lang="en-US" sz="1400" b="1" i="1"/>
              </a:p>
            </p:txBody>
          </p:sp>
          <p:sp>
            <p:nvSpPr>
              <p:cNvPr id="36937" name="Rectangle 90"/>
              <p:cNvSpPr>
                <a:spLocks noChangeArrowheads="1"/>
              </p:cNvSpPr>
              <p:nvPr/>
            </p:nvSpPr>
            <p:spPr bwMode="auto">
              <a:xfrm>
                <a:off x="1967969" y="2164540"/>
                <a:ext cx="984142" cy="215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i="1" dirty="0">
                    <a:solidFill>
                      <a:srgbClr val="000000"/>
                    </a:solidFill>
                  </a:rPr>
                  <a:t>T </a:t>
                </a:r>
                <a:r>
                  <a:rPr lang="en-US" sz="1400" b="1" i="1" dirty="0" err="1">
                    <a:solidFill>
                      <a:srgbClr val="000000"/>
                    </a:solidFill>
                  </a:rPr>
                  <a:t>trachurus</a:t>
                </a:r>
                <a:endParaRPr lang="en-US" sz="1400" b="1" i="1" dirty="0"/>
              </a:p>
            </p:txBody>
          </p:sp>
          <p:grpSp>
            <p:nvGrpSpPr>
              <p:cNvPr id="3" name="Group 182"/>
              <p:cNvGrpSpPr>
                <a:grpSpLocks/>
              </p:cNvGrpSpPr>
              <p:nvPr/>
            </p:nvGrpSpPr>
            <p:grpSpPr bwMode="auto">
              <a:xfrm>
                <a:off x="551131" y="3880619"/>
                <a:ext cx="1421879" cy="371809"/>
                <a:chOff x="3609975" y="5414963"/>
                <a:chExt cx="3876675" cy="371892"/>
              </a:xfrm>
            </p:grpSpPr>
            <p:sp>
              <p:nvSpPr>
                <p:cNvPr id="36953" name="Line 98"/>
                <p:cNvSpPr>
                  <a:spLocks noChangeShapeType="1"/>
                </p:cNvSpPr>
                <p:nvPr/>
              </p:nvSpPr>
              <p:spPr bwMode="auto">
                <a:xfrm>
                  <a:off x="3641725" y="5461000"/>
                  <a:ext cx="3706813" cy="15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54" name="Line 99"/>
                <p:cNvSpPr>
                  <a:spLocks noChangeShapeType="1"/>
                </p:cNvSpPr>
                <p:nvPr/>
              </p:nvSpPr>
              <p:spPr bwMode="auto">
                <a:xfrm>
                  <a:off x="3641725" y="5414963"/>
                  <a:ext cx="1588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55" name="Line 100"/>
                <p:cNvSpPr>
                  <a:spLocks noChangeShapeType="1"/>
                </p:cNvSpPr>
                <p:nvPr/>
              </p:nvSpPr>
              <p:spPr bwMode="auto">
                <a:xfrm>
                  <a:off x="4383088" y="5414963"/>
                  <a:ext cx="1588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56" name="Line 101"/>
                <p:cNvSpPr>
                  <a:spLocks noChangeShapeType="1"/>
                </p:cNvSpPr>
                <p:nvPr/>
              </p:nvSpPr>
              <p:spPr bwMode="auto">
                <a:xfrm>
                  <a:off x="5124450" y="5414963"/>
                  <a:ext cx="1588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57" name="Line 102"/>
                <p:cNvSpPr>
                  <a:spLocks noChangeShapeType="1"/>
                </p:cNvSpPr>
                <p:nvPr/>
              </p:nvSpPr>
              <p:spPr bwMode="auto">
                <a:xfrm>
                  <a:off x="5865813" y="5414963"/>
                  <a:ext cx="1588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58" name="Line 103"/>
                <p:cNvSpPr>
                  <a:spLocks noChangeShapeType="1"/>
                </p:cNvSpPr>
                <p:nvPr/>
              </p:nvSpPr>
              <p:spPr bwMode="auto">
                <a:xfrm>
                  <a:off x="6607175" y="5414963"/>
                  <a:ext cx="1588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59" name="Line 104"/>
                <p:cNvSpPr>
                  <a:spLocks noChangeShapeType="1"/>
                </p:cNvSpPr>
                <p:nvPr/>
              </p:nvSpPr>
              <p:spPr bwMode="auto">
                <a:xfrm>
                  <a:off x="7348538" y="5414963"/>
                  <a:ext cx="1588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60" name="Rectangle 105"/>
                <p:cNvSpPr>
                  <a:spLocks noChangeArrowheads="1"/>
                </p:cNvSpPr>
                <p:nvPr/>
              </p:nvSpPr>
              <p:spPr bwMode="auto">
                <a:xfrm>
                  <a:off x="7248525" y="5514975"/>
                  <a:ext cx="238125" cy="161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100</a:t>
                  </a:r>
                  <a:endParaRPr lang="en-US"/>
                </a:p>
              </p:txBody>
            </p:sp>
            <p:sp>
              <p:nvSpPr>
                <p:cNvPr id="36961" name="Rectangle 106"/>
                <p:cNvSpPr>
                  <a:spLocks noChangeArrowheads="1"/>
                </p:cNvSpPr>
                <p:nvPr/>
              </p:nvSpPr>
              <p:spPr bwMode="auto">
                <a:xfrm>
                  <a:off x="6543675" y="5514975"/>
                  <a:ext cx="171450" cy="161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80</a:t>
                  </a:r>
                  <a:endParaRPr lang="en-US"/>
                </a:p>
              </p:txBody>
            </p:sp>
            <p:sp>
              <p:nvSpPr>
                <p:cNvPr id="36962" name="Rectangle 107"/>
                <p:cNvSpPr>
                  <a:spLocks noChangeArrowheads="1"/>
                </p:cNvSpPr>
                <p:nvPr/>
              </p:nvSpPr>
              <p:spPr bwMode="auto">
                <a:xfrm>
                  <a:off x="5800725" y="5514975"/>
                  <a:ext cx="171450" cy="161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60</a:t>
                  </a:r>
                  <a:endParaRPr lang="en-US"/>
                </a:p>
              </p:txBody>
            </p:sp>
            <p:sp>
              <p:nvSpPr>
                <p:cNvPr id="36963" name="Rectangle 108"/>
                <p:cNvSpPr>
                  <a:spLocks noChangeArrowheads="1"/>
                </p:cNvSpPr>
                <p:nvPr/>
              </p:nvSpPr>
              <p:spPr bwMode="auto">
                <a:xfrm>
                  <a:off x="5057775" y="5514975"/>
                  <a:ext cx="171450" cy="161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40</a:t>
                  </a:r>
                  <a:endParaRPr lang="en-US"/>
                </a:p>
              </p:txBody>
            </p:sp>
            <p:sp>
              <p:nvSpPr>
                <p:cNvPr id="36964" name="Rectangle 109"/>
                <p:cNvSpPr>
                  <a:spLocks noChangeArrowheads="1"/>
                </p:cNvSpPr>
                <p:nvPr/>
              </p:nvSpPr>
              <p:spPr bwMode="auto">
                <a:xfrm>
                  <a:off x="4314825" y="5514975"/>
                  <a:ext cx="171450" cy="161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20</a:t>
                  </a:r>
                  <a:endParaRPr lang="en-US"/>
                </a:p>
              </p:txBody>
            </p:sp>
            <p:sp>
              <p:nvSpPr>
                <p:cNvPr id="36965" name="Rectangle 110"/>
                <p:cNvSpPr>
                  <a:spLocks noChangeArrowheads="1"/>
                </p:cNvSpPr>
                <p:nvPr/>
              </p:nvSpPr>
              <p:spPr bwMode="auto">
                <a:xfrm>
                  <a:off x="3609975" y="5514975"/>
                  <a:ext cx="114300" cy="161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0</a:t>
                  </a:r>
                  <a:endParaRPr lang="en-US"/>
                </a:p>
              </p:txBody>
            </p:sp>
            <p:sp>
              <p:nvSpPr>
                <p:cNvPr id="36966" name="Rectangle 111"/>
                <p:cNvSpPr>
                  <a:spLocks noChangeArrowheads="1"/>
                </p:cNvSpPr>
                <p:nvPr/>
              </p:nvSpPr>
              <p:spPr bwMode="auto">
                <a:xfrm>
                  <a:off x="5248274" y="5648325"/>
                  <a:ext cx="1416042" cy="138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1" dirty="0">
                      <a:solidFill>
                        <a:srgbClr val="000000"/>
                      </a:solidFill>
                    </a:rPr>
                    <a:t>Similarity</a:t>
                  </a:r>
                  <a:endParaRPr lang="en-US" b="1" dirty="0"/>
                </a:p>
              </p:txBody>
            </p:sp>
          </p:grpSp>
          <p:sp>
            <p:nvSpPr>
              <p:cNvPr id="36939" name="Line 145"/>
              <p:cNvSpPr>
                <a:spLocks noChangeShapeType="1"/>
              </p:cNvSpPr>
              <p:nvPr/>
            </p:nvSpPr>
            <p:spPr bwMode="auto">
              <a:xfrm flipV="1">
                <a:off x="921449" y="3001058"/>
                <a:ext cx="583" cy="49360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8" name="Freeform 317"/>
              <p:cNvSpPr/>
              <p:nvPr/>
            </p:nvSpPr>
            <p:spPr bwMode="auto">
              <a:xfrm>
                <a:off x="1341990" y="2288272"/>
                <a:ext cx="574675" cy="304800"/>
              </a:xfrm>
              <a:custGeom>
                <a:avLst/>
                <a:gdLst>
                  <a:gd name="connsiteX0" fmla="*/ 569119 w 569119"/>
                  <a:gd name="connsiteY0" fmla="*/ 0 h 300037"/>
                  <a:gd name="connsiteX1" fmla="*/ 0 w 569119"/>
                  <a:gd name="connsiteY1" fmla="*/ 0 h 300037"/>
                  <a:gd name="connsiteX2" fmla="*/ 2381 w 569119"/>
                  <a:gd name="connsiteY2" fmla="*/ 300037 h 300037"/>
                  <a:gd name="connsiteX3" fmla="*/ 564356 w 569119"/>
                  <a:gd name="connsiteY3" fmla="*/ 300037 h 300037"/>
                  <a:gd name="connsiteX0" fmla="*/ 577057 w 577057"/>
                  <a:gd name="connsiteY0" fmla="*/ 0 h 300037"/>
                  <a:gd name="connsiteX1" fmla="*/ 7938 w 577057"/>
                  <a:gd name="connsiteY1" fmla="*/ 0 h 300037"/>
                  <a:gd name="connsiteX2" fmla="*/ 794 w 577057"/>
                  <a:gd name="connsiteY2" fmla="*/ 300037 h 300037"/>
                  <a:gd name="connsiteX3" fmla="*/ 572294 w 577057"/>
                  <a:gd name="connsiteY3" fmla="*/ 300037 h 300037"/>
                  <a:gd name="connsiteX0" fmla="*/ 572294 w 572294"/>
                  <a:gd name="connsiteY0" fmla="*/ 0 h 300037"/>
                  <a:gd name="connsiteX1" fmla="*/ 3175 w 572294"/>
                  <a:gd name="connsiteY1" fmla="*/ 0 h 300037"/>
                  <a:gd name="connsiteX2" fmla="*/ 794 w 572294"/>
                  <a:gd name="connsiteY2" fmla="*/ 295274 h 300037"/>
                  <a:gd name="connsiteX3" fmla="*/ 567531 w 572294"/>
                  <a:gd name="connsiteY3" fmla="*/ 300037 h 300037"/>
                  <a:gd name="connsiteX0" fmla="*/ 572599 w 572599"/>
                  <a:gd name="connsiteY0" fmla="*/ 4763 h 304800"/>
                  <a:gd name="connsiteX1" fmla="*/ 0 w 572599"/>
                  <a:gd name="connsiteY1" fmla="*/ 0 h 304800"/>
                  <a:gd name="connsiteX2" fmla="*/ 1099 w 572599"/>
                  <a:gd name="connsiteY2" fmla="*/ 300037 h 304800"/>
                  <a:gd name="connsiteX3" fmla="*/ 567836 w 572599"/>
                  <a:gd name="connsiteY3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599" h="304800">
                    <a:moveTo>
                      <a:pt x="572599" y="4763"/>
                    </a:moveTo>
                    <a:lnTo>
                      <a:pt x="0" y="0"/>
                    </a:lnTo>
                    <a:cubicBezTo>
                      <a:pt x="794" y="100012"/>
                      <a:pt x="305" y="200025"/>
                      <a:pt x="1099" y="300037"/>
                    </a:cubicBezTo>
                    <a:lnTo>
                      <a:pt x="567836" y="3048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9" name="Freeform 318"/>
              <p:cNvSpPr/>
              <p:nvPr/>
            </p:nvSpPr>
            <p:spPr bwMode="auto">
              <a:xfrm>
                <a:off x="1191177" y="2469246"/>
                <a:ext cx="715963" cy="428625"/>
              </a:xfrm>
              <a:custGeom>
                <a:avLst/>
                <a:gdLst>
                  <a:gd name="connsiteX0" fmla="*/ 569119 w 569119"/>
                  <a:gd name="connsiteY0" fmla="*/ 0 h 300037"/>
                  <a:gd name="connsiteX1" fmla="*/ 0 w 569119"/>
                  <a:gd name="connsiteY1" fmla="*/ 0 h 300037"/>
                  <a:gd name="connsiteX2" fmla="*/ 2381 w 569119"/>
                  <a:gd name="connsiteY2" fmla="*/ 300037 h 300037"/>
                  <a:gd name="connsiteX3" fmla="*/ 564356 w 569119"/>
                  <a:gd name="connsiteY3" fmla="*/ 300037 h 300037"/>
                  <a:gd name="connsiteX0" fmla="*/ 577057 w 577057"/>
                  <a:gd name="connsiteY0" fmla="*/ 0 h 300037"/>
                  <a:gd name="connsiteX1" fmla="*/ 7938 w 577057"/>
                  <a:gd name="connsiteY1" fmla="*/ 0 h 300037"/>
                  <a:gd name="connsiteX2" fmla="*/ 794 w 577057"/>
                  <a:gd name="connsiteY2" fmla="*/ 300037 h 300037"/>
                  <a:gd name="connsiteX3" fmla="*/ 572294 w 577057"/>
                  <a:gd name="connsiteY3" fmla="*/ 300037 h 300037"/>
                  <a:gd name="connsiteX0" fmla="*/ 572294 w 572294"/>
                  <a:gd name="connsiteY0" fmla="*/ 0 h 300037"/>
                  <a:gd name="connsiteX1" fmla="*/ 3175 w 572294"/>
                  <a:gd name="connsiteY1" fmla="*/ 0 h 300037"/>
                  <a:gd name="connsiteX2" fmla="*/ 794 w 572294"/>
                  <a:gd name="connsiteY2" fmla="*/ 295274 h 300037"/>
                  <a:gd name="connsiteX3" fmla="*/ 567531 w 572294"/>
                  <a:gd name="connsiteY3" fmla="*/ 300037 h 300037"/>
                  <a:gd name="connsiteX0" fmla="*/ 570914 w 570914"/>
                  <a:gd name="connsiteY0" fmla="*/ 0 h 301999"/>
                  <a:gd name="connsiteX1" fmla="*/ 1795 w 570914"/>
                  <a:gd name="connsiteY1" fmla="*/ 0 h 301999"/>
                  <a:gd name="connsiteX2" fmla="*/ 794 w 570914"/>
                  <a:gd name="connsiteY2" fmla="*/ 301999 h 301999"/>
                  <a:gd name="connsiteX3" fmla="*/ 566151 w 570914"/>
                  <a:gd name="connsiteY3" fmla="*/ 300037 h 301999"/>
                  <a:gd name="connsiteX0" fmla="*/ 118456 w 566151"/>
                  <a:gd name="connsiteY0" fmla="*/ 0 h 301999"/>
                  <a:gd name="connsiteX1" fmla="*/ 1795 w 566151"/>
                  <a:gd name="connsiteY1" fmla="*/ 0 h 301999"/>
                  <a:gd name="connsiteX2" fmla="*/ 794 w 566151"/>
                  <a:gd name="connsiteY2" fmla="*/ 301999 h 301999"/>
                  <a:gd name="connsiteX3" fmla="*/ 566151 w 566151"/>
                  <a:gd name="connsiteY3" fmla="*/ 300037 h 30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151" h="301999">
                    <a:moveTo>
                      <a:pt x="118456" y="0"/>
                    </a:moveTo>
                    <a:lnTo>
                      <a:pt x="1795" y="0"/>
                    </a:lnTo>
                    <a:cubicBezTo>
                      <a:pt x="2589" y="100012"/>
                      <a:pt x="0" y="201987"/>
                      <a:pt x="794" y="301999"/>
                    </a:cubicBezTo>
                    <a:lnTo>
                      <a:pt x="566151" y="30003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0" name="Freeform 319"/>
              <p:cNvSpPr/>
              <p:nvPr/>
            </p:nvSpPr>
            <p:spPr bwMode="auto">
              <a:xfrm>
                <a:off x="967340" y="2621646"/>
                <a:ext cx="947737" cy="596900"/>
              </a:xfrm>
              <a:custGeom>
                <a:avLst/>
                <a:gdLst>
                  <a:gd name="connsiteX0" fmla="*/ 569119 w 569119"/>
                  <a:gd name="connsiteY0" fmla="*/ 0 h 300037"/>
                  <a:gd name="connsiteX1" fmla="*/ 0 w 569119"/>
                  <a:gd name="connsiteY1" fmla="*/ 0 h 300037"/>
                  <a:gd name="connsiteX2" fmla="*/ 2381 w 569119"/>
                  <a:gd name="connsiteY2" fmla="*/ 300037 h 300037"/>
                  <a:gd name="connsiteX3" fmla="*/ 564356 w 569119"/>
                  <a:gd name="connsiteY3" fmla="*/ 300037 h 300037"/>
                  <a:gd name="connsiteX0" fmla="*/ 577057 w 577057"/>
                  <a:gd name="connsiteY0" fmla="*/ 0 h 300037"/>
                  <a:gd name="connsiteX1" fmla="*/ 7938 w 577057"/>
                  <a:gd name="connsiteY1" fmla="*/ 0 h 300037"/>
                  <a:gd name="connsiteX2" fmla="*/ 794 w 577057"/>
                  <a:gd name="connsiteY2" fmla="*/ 300037 h 300037"/>
                  <a:gd name="connsiteX3" fmla="*/ 572294 w 577057"/>
                  <a:gd name="connsiteY3" fmla="*/ 300037 h 300037"/>
                  <a:gd name="connsiteX0" fmla="*/ 572294 w 572294"/>
                  <a:gd name="connsiteY0" fmla="*/ 0 h 300037"/>
                  <a:gd name="connsiteX1" fmla="*/ 3175 w 572294"/>
                  <a:gd name="connsiteY1" fmla="*/ 0 h 300037"/>
                  <a:gd name="connsiteX2" fmla="*/ 794 w 572294"/>
                  <a:gd name="connsiteY2" fmla="*/ 295274 h 300037"/>
                  <a:gd name="connsiteX3" fmla="*/ 567531 w 572294"/>
                  <a:gd name="connsiteY3" fmla="*/ 300037 h 300037"/>
                  <a:gd name="connsiteX0" fmla="*/ 572294 w 572812"/>
                  <a:gd name="connsiteY0" fmla="*/ 0 h 295275"/>
                  <a:gd name="connsiteX1" fmla="*/ 3175 w 572812"/>
                  <a:gd name="connsiteY1" fmla="*/ 0 h 295275"/>
                  <a:gd name="connsiteX2" fmla="*/ 794 w 572812"/>
                  <a:gd name="connsiteY2" fmla="*/ 295274 h 295275"/>
                  <a:gd name="connsiteX3" fmla="*/ 572812 w 572812"/>
                  <a:gd name="connsiteY3" fmla="*/ 295275 h 295275"/>
                  <a:gd name="connsiteX0" fmla="*/ 572294 w 572812"/>
                  <a:gd name="connsiteY0" fmla="*/ 0 h 295275"/>
                  <a:gd name="connsiteX1" fmla="*/ 3175 w 572812"/>
                  <a:gd name="connsiteY1" fmla="*/ 0 h 295275"/>
                  <a:gd name="connsiteX2" fmla="*/ 794 w 572812"/>
                  <a:gd name="connsiteY2" fmla="*/ 295274 h 295275"/>
                  <a:gd name="connsiteX3" fmla="*/ 572812 w 572812"/>
                  <a:gd name="connsiteY3" fmla="*/ 295275 h 295275"/>
                  <a:gd name="connsiteX0" fmla="*/ 572294 w 572812"/>
                  <a:gd name="connsiteY0" fmla="*/ 0 h 295275"/>
                  <a:gd name="connsiteX1" fmla="*/ 2119 w 572812"/>
                  <a:gd name="connsiteY1" fmla="*/ 0 h 295275"/>
                  <a:gd name="connsiteX2" fmla="*/ 794 w 572812"/>
                  <a:gd name="connsiteY2" fmla="*/ 295274 h 295275"/>
                  <a:gd name="connsiteX3" fmla="*/ 572812 w 572812"/>
                  <a:gd name="connsiteY3" fmla="*/ 295275 h 295275"/>
                  <a:gd name="connsiteX0" fmla="*/ 135051 w 572812"/>
                  <a:gd name="connsiteY0" fmla="*/ 0 h 295275"/>
                  <a:gd name="connsiteX1" fmla="*/ 2119 w 572812"/>
                  <a:gd name="connsiteY1" fmla="*/ 0 h 295275"/>
                  <a:gd name="connsiteX2" fmla="*/ 794 w 572812"/>
                  <a:gd name="connsiteY2" fmla="*/ 295274 h 295275"/>
                  <a:gd name="connsiteX3" fmla="*/ 572812 w 572812"/>
                  <a:gd name="connsiteY3" fmla="*/ 295275 h 295275"/>
                  <a:gd name="connsiteX0" fmla="*/ 136100 w 573861"/>
                  <a:gd name="connsiteY0" fmla="*/ 0 h 295275"/>
                  <a:gd name="connsiteX1" fmla="*/ 0 w 573861"/>
                  <a:gd name="connsiteY1" fmla="*/ 0 h 295275"/>
                  <a:gd name="connsiteX2" fmla="*/ 1843 w 573861"/>
                  <a:gd name="connsiteY2" fmla="*/ 295274 h 295275"/>
                  <a:gd name="connsiteX3" fmla="*/ 573861 w 573861"/>
                  <a:gd name="connsiteY3" fmla="*/ 295275 h 295275"/>
                  <a:gd name="connsiteX0" fmla="*/ 135051 w 572812"/>
                  <a:gd name="connsiteY0" fmla="*/ 0 h 295275"/>
                  <a:gd name="connsiteX1" fmla="*/ 1063 w 572812"/>
                  <a:gd name="connsiteY1" fmla="*/ 0 h 295275"/>
                  <a:gd name="connsiteX2" fmla="*/ 794 w 572812"/>
                  <a:gd name="connsiteY2" fmla="*/ 295274 h 295275"/>
                  <a:gd name="connsiteX3" fmla="*/ 572812 w 572812"/>
                  <a:gd name="connsiteY3" fmla="*/ 29527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812" h="295275">
                    <a:moveTo>
                      <a:pt x="135051" y="0"/>
                    </a:moveTo>
                    <a:lnTo>
                      <a:pt x="1063" y="0"/>
                    </a:lnTo>
                    <a:cubicBezTo>
                      <a:pt x="1857" y="100012"/>
                      <a:pt x="0" y="195262"/>
                      <a:pt x="794" y="295274"/>
                    </a:cubicBezTo>
                    <a:lnTo>
                      <a:pt x="572812" y="2952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1" name="Freeform 320"/>
              <p:cNvSpPr/>
              <p:nvPr/>
            </p:nvSpPr>
            <p:spPr bwMode="auto">
              <a:xfrm>
                <a:off x="921302" y="2907396"/>
                <a:ext cx="174625" cy="801687"/>
              </a:xfrm>
              <a:custGeom>
                <a:avLst/>
                <a:gdLst>
                  <a:gd name="connsiteX0" fmla="*/ 569119 w 569119"/>
                  <a:gd name="connsiteY0" fmla="*/ 0 h 300037"/>
                  <a:gd name="connsiteX1" fmla="*/ 0 w 569119"/>
                  <a:gd name="connsiteY1" fmla="*/ 0 h 300037"/>
                  <a:gd name="connsiteX2" fmla="*/ 2381 w 569119"/>
                  <a:gd name="connsiteY2" fmla="*/ 300037 h 300037"/>
                  <a:gd name="connsiteX3" fmla="*/ 564356 w 569119"/>
                  <a:gd name="connsiteY3" fmla="*/ 300037 h 300037"/>
                  <a:gd name="connsiteX0" fmla="*/ 577057 w 577057"/>
                  <a:gd name="connsiteY0" fmla="*/ 0 h 300037"/>
                  <a:gd name="connsiteX1" fmla="*/ 7938 w 577057"/>
                  <a:gd name="connsiteY1" fmla="*/ 0 h 300037"/>
                  <a:gd name="connsiteX2" fmla="*/ 794 w 577057"/>
                  <a:gd name="connsiteY2" fmla="*/ 300037 h 300037"/>
                  <a:gd name="connsiteX3" fmla="*/ 572294 w 577057"/>
                  <a:gd name="connsiteY3" fmla="*/ 300037 h 300037"/>
                  <a:gd name="connsiteX0" fmla="*/ 572294 w 572294"/>
                  <a:gd name="connsiteY0" fmla="*/ 0 h 300037"/>
                  <a:gd name="connsiteX1" fmla="*/ 3175 w 572294"/>
                  <a:gd name="connsiteY1" fmla="*/ 0 h 300037"/>
                  <a:gd name="connsiteX2" fmla="*/ 794 w 572294"/>
                  <a:gd name="connsiteY2" fmla="*/ 295274 h 300037"/>
                  <a:gd name="connsiteX3" fmla="*/ 567531 w 572294"/>
                  <a:gd name="connsiteY3" fmla="*/ 300037 h 300037"/>
                  <a:gd name="connsiteX0" fmla="*/ 572293 w 572293"/>
                  <a:gd name="connsiteY0" fmla="*/ 0 h 300066"/>
                  <a:gd name="connsiteX1" fmla="*/ 3174 w 572293"/>
                  <a:gd name="connsiteY1" fmla="*/ 0 h 300066"/>
                  <a:gd name="connsiteX2" fmla="*/ 794 w 572293"/>
                  <a:gd name="connsiteY2" fmla="*/ 300066 h 300066"/>
                  <a:gd name="connsiteX3" fmla="*/ 567530 w 572293"/>
                  <a:gd name="connsiteY3" fmla="*/ 300037 h 300066"/>
                  <a:gd name="connsiteX0" fmla="*/ 141113 w 567530"/>
                  <a:gd name="connsiteY0" fmla="*/ 0 h 303633"/>
                  <a:gd name="connsiteX1" fmla="*/ 3174 w 567530"/>
                  <a:gd name="connsiteY1" fmla="*/ 3567 h 303633"/>
                  <a:gd name="connsiteX2" fmla="*/ 794 w 567530"/>
                  <a:gd name="connsiteY2" fmla="*/ 303633 h 303633"/>
                  <a:gd name="connsiteX3" fmla="*/ 567530 w 567530"/>
                  <a:gd name="connsiteY3" fmla="*/ 303604 h 303633"/>
                  <a:gd name="connsiteX0" fmla="*/ 146787 w 567530"/>
                  <a:gd name="connsiteY0" fmla="*/ 0 h 300066"/>
                  <a:gd name="connsiteX1" fmla="*/ 3174 w 567530"/>
                  <a:gd name="connsiteY1" fmla="*/ 0 h 300066"/>
                  <a:gd name="connsiteX2" fmla="*/ 794 w 567530"/>
                  <a:gd name="connsiteY2" fmla="*/ 300066 h 300066"/>
                  <a:gd name="connsiteX3" fmla="*/ 567530 w 567530"/>
                  <a:gd name="connsiteY3" fmla="*/ 300037 h 300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7530" h="300066">
                    <a:moveTo>
                      <a:pt x="146787" y="0"/>
                    </a:moveTo>
                    <a:lnTo>
                      <a:pt x="3174" y="0"/>
                    </a:lnTo>
                    <a:cubicBezTo>
                      <a:pt x="3968" y="100012"/>
                      <a:pt x="0" y="200054"/>
                      <a:pt x="794" y="300066"/>
                    </a:cubicBezTo>
                    <a:lnTo>
                      <a:pt x="567530" y="30003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2" name="Freeform 321"/>
              <p:cNvSpPr/>
              <p:nvPr/>
            </p:nvSpPr>
            <p:spPr bwMode="auto">
              <a:xfrm>
                <a:off x="1094340" y="3526522"/>
                <a:ext cx="833437" cy="300037"/>
              </a:xfrm>
              <a:custGeom>
                <a:avLst/>
                <a:gdLst>
                  <a:gd name="connsiteX0" fmla="*/ 569119 w 569119"/>
                  <a:gd name="connsiteY0" fmla="*/ 0 h 300037"/>
                  <a:gd name="connsiteX1" fmla="*/ 0 w 569119"/>
                  <a:gd name="connsiteY1" fmla="*/ 0 h 300037"/>
                  <a:gd name="connsiteX2" fmla="*/ 2381 w 569119"/>
                  <a:gd name="connsiteY2" fmla="*/ 300037 h 300037"/>
                  <a:gd name="connsiteX3" fmla="*/ 564356 w 569119"/>
                  <a:gd name="connsiteY3" fmla="*/ 300037 h 300037"/>
                  <a:gd name="connsiteX0" fmla="*/ 577057 w 577057"/>
                  <a:gd name="connsiteY0" fmla="*/ 0 h 300037"/>
                  <a:gd name="connsiteX1" fmla="*/ 7938 w 577057"/>
                  <a:gd name="connsiteY1" fmla="*/ 0 h 300037"/>
                  <a:gd name="connsiteX2" fmla="*/ 794 w 577057"/>
                  <a:gd name="connsiteY2" fmla="*/ 300037 h 300037"/>
                  <a:gd name="connsiteX3" fmla="*/ 572294 w 577057"/>
                  <a:gd name="connsiteY3" fmla="*/ 300037 h 300037"/>
                  <a:gd name="connsiteX0" fmla="*/ 572294 w 572294"/>
                  <a:gd name="connsiteY0" fmla="*/ 0 h 300037"/>
                  <a:gd name="connsiteX1" fmla="*/ 3175 w 572294"/>
                  <a:gd name="connsiteY1" fmla="*/ 0 h 300037"/>
                  <a:gd name="connsiteX2" fmla="*/ 794 w 572294"/>
                  <a:gd name="connsiteY2" fmla="*/ 295274 h 300037"/>
                  <a:gd name="connsiteX3" fmla="*/ 567531 w 572294"/>
                  <a:gd name="connsiteY3" fmla="*/ 300037 h 300037"/>
                  <a:gd name="connsiteX0" fmla="*/ 572294 w 572294"/>
                  <a:gd name="connsiteY0" fmla="*/ 0 h 300037"/>
                  <a:gd name="connsiteX1" fmla="*/ 775 w 572294"/>
                  <a:gd name="connsiteY1" fmla="*/ 0 h 300037"/>
                  <a:gd name="connsiteX2" fmla="*/ 794 w 572294"/>
                  <a:gd name="connsiteY2" fmla="*/ 295274 h 300037"/>
                  <a:gd name="connsiteX3" fmla="*/ 567531 w 572294"/>
                  <a:gd name="connsiteY3" fmla="*/ 300037 h 30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294" h="300037">
                    <a:moveTo>
                      <a:pt x="572294" y="0"/>
                    </a:moveTo>
                    <a:lnTo>
                      <a:pt x="775" y="0"/>
                    </a:lnTo>
                    <a:cubicBezTo>
                      <a:pt x="1569" y="100012"/>
                      <a:pt x="0" y="195262"/>
                      <a:pt x="794" y="295274"/>
                    </a:cubicBezTo>
                    <a:lnTo>
                      <a:pt x="567531" y="30003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947" name="Rectangle 401"/>
              <p:cNvSpPr>
                <a:spLocks noChangeArrowheads="1"/>
              </p:cNvSpPr>
              <p:nvPr/>
            </p:nvSpPr>
            <p:spPr bwMode="auto">
              <a:xfrm>
                <a:off x="3175210" y="2091390"/>
                <a:ext cx="175881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 dirty="0">
                    <a:latin typeface="Calibri" pitchFamily="34" charset="0"/>
                  </a:rPr>
                  <a:t>   -       -       5.5   </a:t>
                </a:r>
                <a:r>
                  <a:rPr lang="en-GB" sz="1600" dirty="0" smtClean="0">
                    <a:latin typeface="Calibri" pitchFamily="34" charset="0"/>
                  </a:rPr>
                  <a:t>1.3</a:t>
                </a:r>
                <a:endParaRPr lang="en-GB" sz="1600" dirty="0">
                  <a:latin typeface="Calibri" pitchFamily="34" charset="0"/>
                </a:endParaRPr>
              </a:p>
            </p:txBody>
          </p:sp>
          <p:sp>
            <p:nvSpPr>
              <p:cNvPr id="36948" name="Rectangle 402"/>
              <p:cNvSpPr>
                <a:spLocks noChangeArrowheads="1"/>
              </p:cNvSpPr>
              <p:nvPr/>
            </p:nvSpPr>
            <p:spPr bwMode="auto">
              <a:xfrm>
                <a:off x="3175209" y="2414794"/>
                <a:ext cx="1607967" cy="338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latin typeface="Calibri" pitchFamily="34" charset="0"/>
                  </a:rPr>
                  <a:t>   -       -       7.4    -</a:t>
                </a:r>
              </a:p>
            </p:txBody>
          </p:sp>
          <p:sp>
            <p:nvSpPr>
              <p:cNvPr id="36949" name="Rectangle 403"/>
              <p:cNvSpPr>
                <a:spLocks noChangeArrowheads="1"/>
              </p:cNvSpPr>
              <p:nvPr/>
            </p:nvSpPr>
            <p:spPr bwMode="auto">
              <a:xfrm>
                <a:off x="3175209" y="2738198"/>
                <a:ext cx="1805116" cy="338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 dirty="0">
                    <a:latin typeface="Calibri" pitchFamily="34" charset="0"/>
                  </a:rPr>
                  <a:t>   -       -      7.6    1.1</a:t>
                </a:r>
              </a:p>
            </p:txBody>
          </p:sp>
          <p:sp>
            <p:nvSpPr>
              <p:cNvPr id="36950" name="Rectangle 404"/>
              <p:cNvSpPr>
                <a:spLocks noChangeArrowheads="1"/>
              </p:cNvSpPr>
              <p:nvPr/>
            </p:nvSpPr>
            <p:spPr bwMode="auto">
              <a:xfrm>
                <a:off x="3175209" y="3061602"/>
                <a:ext cx="1827555" cy="338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 dirty="0">
                    <a:latin typeface="Calibri" pitchFamily="34" charset="0"/>
                  </a:rPr>
                  <a:t>3.9      -     10.3   0.7</a:t>
                </a:r>
              </a:p>
            </p:txBody>
          </p:sp>
          <p:sp>
            <p:nvSpPr>
              <p:cNvPr id="36951" name="Rectangle 405"/>
              <p:cNvSpPr>
                <a:spLocks noChangeArrowheads="1"/>
              </p:cNvSpPr>
              <p:nvPr/>
            </p:nvSpPr>
            <p:spPr bwMode="auto">
              <a:xfrm>
                <a:off x="3175209" y="3385006"/>
                <a:ext cx="1803513" cy="338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 dirty="0">
                    <a:latin typeface="Calibri" pitchFamily="34" charset="0"/>
                  </a:rPr>
                  <a:t>7.7   10.4  25.8  1.4</a:t>
                </a:r>
              </a:p>
            </p:txBody>
          </p:sp>
          <p:sp>
            <p:nvSpPr>
              <p:cNvPr id="36952" name="Rectangle 406"/>
              <p:cNvSpPr>
                <a:spLocks noChangeArrowheads="1"/>
              </p:cNvSpPr>
              <p:nvPr/>
            </p:nvSpPr>
            <p:spPr bwMode="auto">
              <a:xfrm>
                <a:off x="3175209" y="3708411"/>
                <a:ext cx="1607967" cy="338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latin typeface="Calibri" pitchFamily="34" charset="0"/>
                  </a:rPr>
                  <a:t>   -     6.5      -       -</a:t>
                </a: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3258192" y="1113183"/>
              <a:ext cx="1960218" cy="926788"/>
              <a:chOff x="3258192" y="1000533"/>
              <a:chExt cx="1960218" cy="1039438"/>
            </a:xfrm>
          </p:grpSpPr>
          <p:sp>
            <p:nvSpPr>
              <p:cNvPr id="36946" name="TextBox 394"/>
              <p:cNvSpPr txBox="1">
                <a:spLocks noChangeArrowheads="1"/>
              </p:cNvSpPr>
              <p:nvPr/>
            </p:nvSpPr>
            <p:spPr bwMode="auto">
              <a:xfrm>
                <a:off x="3258192" y="1566168"/>
                <a:ext cx="1595144" cy="369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latin typeface="Calibri" pitchFamily="34" charset="0"/>
                  </a:rPr>
                  <a:t>J1    J2    J3    J4</a:t>
                </a:r>
              </a:p>
            </p:txBody>
          </p:sp>
          <p:sp>
            <p:nvSpPr>
              <p:cNvPr id="416" name="Isosceles Triangle 415"/>
              <p:cNvSpPr/>
              <p:nvPr/>
            </p:nvSpPr>
            <p:spPr>
              <a:xfrm>
                <a:off x="3779229" y="1901755"/>
                <a:ext cx="145049" cy="1306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7" name="Diamond 416"/>
              <p:cNvSpPr/>
              <p:nvPr/>
            </p:nvSpPr>
            <p:spPr>
              <a:xfrm>
                <a:off x="4184996" y="1894197"/>
                <a:ext cx="159026" cy="145774"/>
              </a:xfrm>
              <a:prstGeom prst="diamond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8" name="Oval 95"/>
              <p:cNvSpPr>
                <a:spLocks noChangeArrowheads="1"/>
              </p:cNvSpPr>
              <p:nvPr/>
            </p:nvSpPr>
            <p:spPr bwMode="auto">
              <a:xfrm>
                <a:off x="4588670" y="1900075"/>
                <a:ext cx="136662" cy="13401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3393281" y="1913506"/>
                <a:ext cx="119062" cy="107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23" name="Group 422"/>
              <p:cNvGrpSpPr/>
              <p:nvPr/>
            </p:nvGrpSpPr>
            <p:grpSpPr>
              <a:xfrm>
                <a:off x="3419060" y="1054606"/>
                <a:ext cx="1241547" cy="595072"/>
                <a:chOff x="3955179" y="3590925"/>
                <a:chExt cx="1645521" cy="1557338"/>
              </a:xfrm>
            </p:grpSpPr>
            <p:sp>
              <p:nvSpPr>
                <p:cNvPr id="424" name="Freeform 423"/>
                <p:cNvSpPr/>
                <p:nvPr/>
              </p:nvSpPr>
              <p:spPr>
                <a:xfrm>
                  <a:off x="4643438" y="3590925"/>
                  <a:ext cx="957262" cy="1557338"/>
                </a:xfrm>
                <a:custGeom>
                  <a:avLst/>
                  <a:gdLst>
                    <a:gd name="connsiteX0" fmla="*/ 0 w 957262"/>
                    <a:gd name="connsiteY0" fmla="*/ 223838 h 1557338"/>
                    <a:gd name="connsiteX1" fmla="*/ 0 w 957262"/>
                    <a:gd name="connsiteY1" fmla="*/ 0 h 1557338"/>
                    <a:gd name="connsiteX2" fmla="*/ 957262 w 957262"/>
                    <a:gd name="connsiteY2" fmla="*/ 0 h 1557338"/>
                    <a:gd name="connsiteX3" fmla="*/ 957262 w 957262"/>
                    <a:gd name="connsiteY3" fmla="*/ 1557338 h 1557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7262" h="1557338">
                      <a:moveTo>
                        <a:pt x="0" y="223838"/>
                      </a:moveTo>
                      <a:lnTo>
                        <a:pt x="0" y="0"/>
                      </a:lnTo>
                      <a:lnTo>
                        <a:pt x="957262" y="0"/>
                      </a:lnTo>
                      <a:lnTo>
                        <a:pt x="957262" y="1557338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5" name="Freeform 424"/>
                <p:cNvSpPr/>
                <p:nvPr/>
              </p:nvSpPr>
              <p:spPr>
                <a:xfrm>
                  <a:off x="4253770" y="3814762"/>
                  <a:ext cx="825517" cy="1333501"/>
                </a:xfrm>
                <a:custGeom>
                  <a:avLst/>
                  <a:gdLst>
                    <a:gd name="connsiteX0" fmla="*/ 0 w 1019175"/>
                    <a:gd name="connsiteY0" fmla="*/ 185737 h 1333500"/>
                    <a:gd name="connsiteX1" fmla="*/ 0 w 1019175"/>
                    <a:gd name="connsiteY1" fmla="*/ 0 h 1333500"/>
                    <a:gd name="connsiteX2" fmla="*/ 1019175 w 1019175"/>
                    <a:gd name="connsiteY2" fmla="*/ 0 h 1333500"/>
                    <a:gd name="connsiteX3" fmla="*/ 1019175 w 1019175"/>
                    <a:gd name="connsiteY3" fmla="*/ 1333500 h 133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9175" h="1333500">
                      <a:moveTo>
                        <a:pt x="0" y="185737"/>
                      </a:moveTo>
                      <a:lnTo>
                        <a:pt x="0" y="0"/>
                      </a:lnTo>
                      <a:lnTo>
                        <a:pt x="1019175" y="0"/>
                      </a:lnTo>
                      <a:lnTo>
                        <a:pt x="1019175" y="13335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6" name="Freeform 425"/>
                <p:cNvSpPr/>
                <p:nvPr/>
              </p:nvSpPr>
              <p:spPr>
                <a:xfrm>
                  <a:off x="3955179" y="4000500"/>
                  <a:ext cx="614747" cy="1147763"/>
                </a:xfrm>
                <a:custGeom>
                  <a:avLst/>
                  <a:gdLst>
                    <a:gd name="connsiteX0" fmla="*/ 0 w 947738"/>
                    <a:gd name="connsiteY0" fmla="*/ 1143000 h 1147763"/>
                    <a:gd name="connsiteX1" fmla="*/ 4763 w 947738"/>
                    <a:gd name="connsiteY1" fmla="*/ 0 h 1147763"/>
                    <a:gd name="connsiteX2" fmla="*/ 947738 w 947738"/>
                    <a:gd name="connsiteY2" fmla="*/ 4763 h 1147763"/>
                    <a:gd name="connsiteX3" fmla="*/ 947738 w 947738"/>
                    <a:gd name="connsiteY3" fmla="*/ 1147763 h 1147763"/>
                    <a:gd name="connsiteX0" fmla="*/ 0 w 947738"/>
                    <a:gd name="connsiteY0" fmla="*/ 1143000 h 1147763"/>
                    <a:gd name="connsiteX1" fmla="*/ 4763 w 947738"/>
                    <a:gd name="connsiteY1" fmla="*/ 0 h 1147763"/>
                    <a:gd name="connsiteX2" fmla="*/ 947738 w 947738"/>
                    <a:gd name="connsiteY2" fmla="*/ 4763 h 1147763"/>
                    <a:gd name="connsiteX3" fmla="*/ 947738 w 947738"/>
                    <a:gd name="connsiteY3" fmla="*/ 1147763 h 1147763"/>
                    <a:gd name="connsiteX0" fmla="*/ 11113 w 944563"/>
                    <a:gd name="connsiteY0" fmla="*/ 1147763 h 1147763"/>
                    <a:gd name="connsiteX1" fmla="*/ 1588 w 944563"/>
                    <a:gd name="connsiteY1" fmla="*/ 0 h 1147763"/>
                    <a:gd name="connsiteX2" fmla="*/ 944563 w 944563"/>
                    <a:gd name="connsiteY2" fmla="*/ 4763 h 1147763"/>
                    <a:gd name="connsiteX3" fmla="*/ 944563 w 944563"/>
                    <a:gd name="connsiteY3" fmla="*/ 1147763 h 1147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4563" h="1147763">
                      <a:moveTo>
                        <a:pt x="11113" y="1147763"/>
                      </a:moveTo>
                      <a:cubicBezTo>
                        <a:pt x="12701" y="766763"/>
                        <a:pt x="0" y="381000"/>
                        <a:pt x="1588" y="0"/>
                      </a:cubicBezTo>
                      <a:lnTo>
                        <a:pt x="944563" y="4763"/>
                      </a:lnTo>
                      <a:lnTo>
                        <a:pt x="944563" y="1147763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27" name="Group 426"/>
              <p:cNvGrpSpPr/>
              <p:nvPr/>
            </p:nvGrpSpPr>
            <p:grpSpPr>
              <a:xfrm>
                <a:off x="4839969" y="1000533"/>
                <a:ext cx="378441" cy="632680"/>
                <a:chOff x="2593753" y="874645"/>
                <a:chExt cx="378441" cy="632680"/>
              </a:xfrm>
            </p:grpSpPr>
            <p:sp>
              <p:nvSpPr>
                <p:cNvPr id="428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2639790" y="924592"/>
                  <a:ext cx="1588" cy="582424"/>
                </a:xfrm>
                <a:prstGeom prst="line">
                  <a:avLst/>
                </a:prstGeom>
                <a:noFill/>
                <a:ln w="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9" name="Line 195"/>
                <p:cNvSpPr>
                  <a:spLocks noChangeShapeType="1"/>
                </p:cNvSpPr>
                <p:nvPr/>
              </p:nvSpPr>
              <p:spPr bwMode="auto">
                <a:xfrm>
                  <a:off x="2593753" y="1507016"/>
                  <a:ext cx="90488" cy="309"/>
                </a:xfrm>
                <a:prstGeom prst="line">
                  <a:avLst/>
                </a:prstGeom>
                <a:noFill/>
                <a:ln w="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0" name="Line 196"/>
                <p:cNvSpPr>
                  <a:spLocks noChangeShapeType="1"/>
                </p:cNvSpPr>
                <p:nvPr/>
              </p:nvSpPr>
              <p:spPr bwMode="auto">
                <a:xfrm>
                  <a:off x="2593753" y="1361565"/>
                  <a:ext cx="90488" cy="309"/>
                </a:xfrm>
                <a:prstGeom prst="line">
                  <a:avLst/>
                </a:prstGeom>
                <a:noFill/>
                <a:ln w="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1" name="Line 197"/>
                <p:cNvSpPr>
                  <a:spLocks noChangeShapeType="1"/>
                </p:cNvSpPr>
                <p:nvPr/>
              </p:nvSpPr>
              <p:spPr bwMode="auto">
                <a:xfrm>
                  <a:off x="2593753" y="1215804"/>
                  <a:ext cx="90488" cy="309"/>
                </a:xfrm>
                <a:prstGeom prst="line">
                  <a:avLst/>
                </a:prstGeom>
                <a:noFill/>
                <a:ln w="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2" name="Line 198"/>
                <p:cNvSpPr>
                  <a:spLocks noChangeShapeType="1"/>
                </p:cNvSpPr>
                <p:nvPr/>
              </p:nvSpPr>
              <p:spPr bwMode="auto">
                <a:xfrm>
                  <a:off x="2593753" y="1070044"/>
                  <a:ext cx="90488" cy="309"/>
                </a:xfrm>
                <a:prstGeom prst="line">
                  <a:avLst/>
                </a:prstGeom>
                <a:noFill/>
                <a:ln w="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3" name="Line 199"/>
                <p:cNvSpPr>
                  <a:spLocks noChangeShapeType="1"/>
                </p:cNvSpPr>
                <p:nvPr/>
              </p:nvSpPr>
              <p:spPr bwMode="auto">
                <a:xfrm>
                  <a:off x="2593753" y="924592"/>
                  <a:ext cx="90488" cy="309"/>
                </a:xfrm>
                <a:prstGeom prst="line">
                  <a:avLst/>
                </a:prstGeom>
                <a:noFill/>
                <a:ln w="6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4" name="Rectangle 200"/>
                <p:cNvSpPr>
                  <a:spLocks noChangeArrowheads="1"/>
                </p:cNvSpPr>
                <p:nvPr/>
              </p:nvSpPr>
              <p:spPr bwMode="auto">
                <a:xfrm>
                  <a:off x="2734069" y="1456452"/>
                  <a:ext cx="238125" cy="27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100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6" name="Rectangle 202"/>
                <p:cNvSpPr>
                  <a:spLocks noChangeArrowheads="1"/>
                </p:cNvSpPr>
                <p:nvPr/>
              </p:nvSpPr>
              <p:spPr bwMode="auto">
                <a:xfrm>
                  <a:off x="2734069" y="1165548"/>
                  <a:ext cx="171450" cy="27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60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8" name="Rectangle 204"/>
                <p:cNvSpPr>
                  <a:spLocks noChangeArrowheads="1"/>
                </p:cNvSpPr>
                <p:nvPr/>
              </p:nvSpPr>
              <p:spPr bwMode="auto">
                <a:xfrm>
                  <a:off x="2734069" y="874645"/>
                  <a:ext cx="171450" cy="27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20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85" name="Group 184"/>
          <p:cNvGrpSpPr/>
          <p:nvPr/>
        </p:nvGrpSpPr>
        <p:grpSpPr>
          <a:xfrm>
            <a:off x="5221354" y="1099921"/>
            <a:ext cx="3061252" cy="4121426"/>
            <a:chOff x="5221354" y="1099921"/>
            <a:chExt cx="3061252" cy="4121426"/>
          </a:xfrm>
        </p:grpSpPr>
        <p:grpSp>
          <p:nvGrpSpPr>
            <p:cNvPr id="308" name="Group 219"/>
            <p:cNvGrpSpPr>
              <a:grpSpLocks noChangeAspect="1"/>
            </p:cNvGrpSpPr>
            <p:nvPr/>
          </p:nvGrpSpPr>
          <p:grpSpPr bwMode="auto">
            <a:xfrm>
              <a:off x="5679110" y="1342187"/>
              <a:ext cx="2193929" cy="3702049"/>
              <a:chOff x="2411060" y="261938"/>
              <a:chExt cx="3503965" cy="5912643"/>
            </a:xfrm>
          </p:grpSpPr>
          <p:sp>
            <p:nvSpPr>
              <p:cNvPr id="309" name="Freeform 308"/>
              <p:cNvSpPr/>
              <p:nvPr/>
            </p:nvSpPr>
            <p:spPr>
              <a:xfrm>
                <a:off x="5248208" y="261938"/>
                <a:ext cx="443700" cy="1899044"/>
              </a:xfrm>
              <a:custGeom>
                <a:avLst/>
                <a:gdLst>
                  <a:gd name="connsiteX0" fmla="*/ 438150 w 442913"/>
                  <a:gd name="connsiteY0" fmla="*/ 0 h 1900237"/>
                  <a:gd name="connsiteX1" fmla="*/ 442913 w 442913"/>
                  <a:gd name="connsiteY1" fmla="*/ 100012 h 1900237"/>
                  <a:gd name="connsiteX2" fmla="*/ 409575 w 442913"/>
                  <a:gd name="connsiteY2" fmla="*/ 228600 h 1900237"/>
                  <a:gd name="connsiteX3" fmla="*/ 333375 w 442913"/>
                  <a:gd name="connsiteY3" fmla="*/ 533400 h 1900237"/>
                  <a:gd name="connsiteX4" fmla="*/ 290513 w 442913"/>
                  <a:gd name="connsiteY4" fmla="*/ 671512 h 1900237"/>
                  <a:gd name="connsiteX5" fmla="*/ 261938 w 442913"/>
                  <a:gd name="connsiteY5" fmla="*/ 800100 h 1900237"/>
                  <a:gd name="connsiteX6" fmla="*/ 223838 w 442913"/>
                  <a:gd name="connsiteY6" fmla="*/ 1085850 h 1900237"/>
                  <a:gd name="connsiteX7" fmla="*/ 176213 w 442913"/>
                  <a:gd name="connsiteY7" fmla="*/ 1457325 h 1900237"/>
                  <a:gd name="connsiteX8" fmla="*/ 147638 w 442913"/>
                  <a:gd name="connsiteY8" fmla="*/ 1619250 h 1900237"/>
                  <a:gd name="connsiteX9" fmla="*/ 114300 w 442913"/>
                  <a:gd name="connsiteY9" fmla="*/ 1800225 h 1900237"/>
                  <a:gd name="connsiteX10" fmla="*/ 80963 w 442913"/>
                  <a:gd name="connsiteY10" fmla="*/ 1871662 h 1900237"/>
                  <a:gd name="connsiteX11" fmla="*/ 80963 w 442913"/>
                  <a:gd name="connsiteY11" fmla="*/ 1871662 h 1900237"/>
                  <a:gd name="connsiteX12" fmla="*/ 33338 w 442913"/>
                  <a:gd name="connsiteY12" fmla="*/ 1895475 h 1900237"/>
                  <a:gd name="connsiteX13" fmla="*/ 0 w 442913"/>
                  <a:gd name="connsiteY13" fmla="*/ 1900237 h 190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2913" h="1900237">
                    <a:moveTo>
                      <a:pt x="438150" y="0"/>
                    </a:moveTo>
                    <a:lnTo>
                      <a:pt x="442913" y="100012"/>
                    </a:lnTo>
                    <a:lnTo>
                      <a:pt x="409575" y="228600"/>
                    </a:lnTo>
                    <a:lnTo>
                      <a:pt x="333375" y="533400"/>
                    </a:lnTo>
                    <a:lnTo>
                      <a:pt x="290513" y="671512"/>
                    </a:lnTo>
                    <a:lnTo>
                      <a:pt x="261938" y="800100"/>
                    </a:lnTo>
                    <a:lnTo>
                      <a:pt x="223838" y="1085850"/>
                    </a:lnTo>
                    <a:lnTo>
                      <a:pt x="176213" y="1457325"/>
                    </a:lnTo>
                    <a:lnTo>
                      <a:pt x="147638" y="1619250"/>
                    </a:lnTo>
                    <a:lnTo>
                      <a:pt x="114300" y="1800225"/>
                    </a:lnTo>
                    <a:lnTo>
                      <a:pt x="80963" y="1871662"/>
                    </a:lnTo>
                    <a:lnTo>
                      <a:pt x="80963" y="1871662"/>
                    </a:lnTo>
                    <a:lnTo>
                      <a:pt x="33338" y="1895475"/>
                    </a:lnTo>
                    <a:lnTo>
                      <a:pt x="0" y="190023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0" name="Freeform 309"/>
              <p:cNvSpPr/>
              <p:nvPr/>
            </p:nvSpPr>
            <p:spPr>
              <a:xfrm>
                <a:off x="5314129" y="2128021"/>
                <a:ext cx="595825" cy="200300"/>
              </a:xfrm>
              <a:custGeom>
                <a:avLst/>
                <a:gdLst>
                  <a:gd name="connsiteX0" fmla="*/ 595313 w 595313"/>
                  <a:gd name="connsiteY0" fmla="*/ 200025 h 200025"/>
                  <a:gd name="connsiteX1" fmla="*/ 528638 w 595313"/>
                  <a:gd name="connsiteY1" fmla="*/ 180975 h 200025"/>
                  <a:gd name="connsiteX2" fmla="*/ 423863 w 595313"/>
                  <a:gd name="connsiteY2" fmla="*/ 161925 h 200025"/>
                  <a:gd name="connsiteX3" fmla="*/ 357188 w 595313"/>
                  <a:gd name="connsiteY3" fmla="*/ 123825 h 200025"/>
                  <a:gd name="connsiteX4" fmla="*/ 261938 w 595313"/>
                  <a:gd name="connsiteY4" fmla="*/ 57150 h 200025"/>
                  <a:gd name="connsiteX5" fmla="*/ 219075 w 595313"/>
                  <a:gd name="connsiteY5" fmla="*/ 28575 h 200025"/>
                  <a:gd name="connsiteX6" fmla="*/ 190500 w 595313"/>
                  <a:gd name="connsiteY6" fmla="*/ 28575 h 200025"/>
                  <a:gd name="connsiteX7" fmla="*/ 147638 w 595313"/>
                  <a:gd name="connsiteY7" fmla="*/ 14287 h 200025"/>
                  <a:gd name="connsiteX8" fmla="*/ 95250 w 595313"/>
                  <a:gd name="connsiteY8" fmla="*/ 0 h 200025"/>
                  <a:gd name="connsiteX9" fmla="*/ 66675 w 595313"/>
                  <a:gd name="connsiteY9" fmla="*/ 0 h 200025"/>
                  <a:gd name="connsiteX10" fmla="*/ 38100 w 595313"/>
                  <a:gd name="connsiteY10" fmla="*/ 19050 h 200025"/>
                  <a:gd name="connsiteX11" fmla="*/ 4763 w 595313"/>
                  <a:gd name="connsiteY11" fmla="*/ 23812 h 200025"/>
                  <a:gd name="connsiteX12" fmla="*/ 0 w 595313"/>
                  <a:gd name="connsiteY12" fmla="*/ 1905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5313" h="200025">
                    <a:moveTo>
                      <a:pt x="595313" y="200025"/>
                    </a:moveTo>
                    <a:lnTo>
                      <a:pt x="528638" y="180975"/>
                    </a:lnTo>
                    <a:lnTo>
                      <a:pt x="423863" y="161925"/>
                    </a:lnTo>
                    <a:lnTo>
                      <a:pt x="357188" y="123825"/>
                    </a:lnTo>
                    <a:lnTo>
                      <a:pt x="261938" y="57150"/>
                    </a:lnTo>
                    <a:lnTo>
                      <a:pt x="219075" y="28575"/>
                    </a:lnTo>
                    <a:lnTo>
                      <a:pt x="190500" y="28575"/>
                    </a:lnTo>
                    <a:lnTo>
                      <a:pt x="147638" y="14287"/>
                    </a:lnTo>
                    <a:lnTo>
                      <a:pt x="95250" y="0"/>
                    </a:lnTo>
                    <a:lnTo>
                      <a:pt x="66675" y="0"/>
                    </a:lnTo>
                    <a:lnTo>
                      <a:pt x="38100" y="19050"/>
                    </a:lnTo>
                    <a:lnTo>
                      <a:pt x="4763" y="23812"/>
                    </a:lnTo>
                    <a:lnTo>
                      <a:pt x="0" y="1905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1" name="Freeform 310"/>
              <p:cNvSpPr/>
              <p:nvPr/>
            </p:nvSpPr>
            <p:spPr>
              <a:xfrm>
                <a:off x="5232995" y="2166053"/>
                <a:ext cx="676959" cy="271291"/>
              </a:xfrm>
              <a:custGeom>
                <a:avLst/>
                <a:gdLst>
                  <a:gd name="connsiteX0" fmla="*/ 0 w 676275"/>
                  <a:gd name="connsiteY0" fmla="*/ 33337 h 271462"/>
                  <a:gd name="connsiteX1" fmla="*/ 61912 w 676275"/>
                  <a:gd name="connsiteY1" fmla="*/ 23812 h 271462"/>
                  <a:gd name="connsiteX2" fmla="*/ 109537 w 676275"/>
                  <a:gd name="connsiteY2" fmla="*/ 23812 h 271462"/>
                  <a:gd name="connsiteX3" fmla="*/ 123825 w 676275"/>
                  <a:gd name="connsiteY3" fmla="*/ 19050 h 271462"/>
                  <a:gd name="connsiteX4" fmla="*/ 157162 w 676275"/>
                  <a:gd name="connsiteY4" fmla="*/ 0 h 271462"/>
                  <a:gd name="connsiteX5" fmla="*/ 214312 w 676275"/>
                  <a:gd name="connsiteY5" fmla="*/ 0 h 271462"/>
                  <a:gd name="connsiteX6" fmla="*/ 271462 w 676275"/>
                  <a:gd name="connsiteY6" fmla="*/ 14287 h 271462"/>
                  <a:gd name="connsiteX7" fmla="*/ 357187 w 676275"/>
                  <a:gd name="connsiteY7" fmla="*/ 47625 h 271462"/>
                  <a:gd name="connsiteX8" fmla="*/ 433387 w 676275"/>
                  <a:gd name="connsiteY8" fmla="*/ 104775 h 271462"/>
                  <a:gd name="connsiteX9" fmla="*/ 495300 w 676275"/>
                  <a:gd name="connsiteY9" fmla="*/ 138112 h 271462"/>
                  <a:gd name="connsiteX10" fmla="*/ 561975 w 676275"/>
                  <a:gd name="connsiteY10" fmla="*/ 152400 h 271462"/>
                  <a:gd name="connsiteX11" fmla="*/ 585787 w 676275"/>
                  <a:gd name="connsiteY11" fmla="*/ 157162 h 271462"/>
                  <a:gd name="connsiteX12" fmla="*/ 609600 w 676275"/>
                  <a:gd name="connsiteY12" fmla="*/ 219075 h 271462"/>
                  <a:gd name="connsiteX13" fmla="*/ 614362 w 676275"/>
                  <a:gd name="connsiteY13" fmla="*/ 266700 h 271462"/>
                  <a:gd name="connsiteX14" fmla="*/ 638175 w 676275"/>
                  <a:gd name="connsiteY14" fmla="*/ 271462 h 271462"/>
                  <a:gd name="connsiteX15" fmla="*/ 638175 w 676275"/>
                  <a:gd name="connsiteY15" fmla="*/ 238125 h 271462"/>
                  <a:gd name="connsiteX16" fmla="*/ 657225 w 676275"/>
                  <a:gd name="connsiteY16" fmla="*/ 238125 h 271462"/>
                  <a:gd name="connsiteX17" fmla="*/ 657225 w 676275"/>
                  <a:gd name="connsiteY17" fmla="*/ 223837 h 271462"/>
                  <a:gd name="connsiteX18" fmla="*/ 628650 w 676275"/>
                  <a:gd name="connsiteY18" fmla="*/ 223837 h 271462"/>
                  <a:gd name="connsiteX19" fmla="*/ 614362 w 676275"/>
                  <a:gd name="connsiteY19" fmla="*/ 166687 h 271462"/>
                  <a:gd name="connsiteX20" fmla="*/ 638175 w 676275"/>
                  <a:gd name="connsiteY20" fmla="*/ 171450 h 271462"/>
                  <a:gd name="connsiteX21" fmla="*/ 676275 w 676275"/>
                  <a:gd name="connsiteY21" fmla="*/ 180975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6275" h="271462">
                    <a:moveTo>
                      <a:pt x="0" y="33337"/>
                    </a:moveTo>
                    <a:lnTo>
                      <a:pt x="61912" y="23812"/>
                    </a:lnTo>
                    <a:lnTo>
                      <a:pt x="109537" y="23812"/>
                    </a:lnTo>
                    <a:lnTo>
                      <a:pt x="123825" y="19050"/>
                    </a:lnTo>
                    <a:lnTo>
                      <a:pt x="157162" y="0"/>
                    </a:lnTo>
                    <a:lnTo>
                      <a:pt x="214312" y="0"/>
                    </a:lnTo>
                    <a:lnTo>
                      <a:pt x="271462" y="14287"/>
                    </a:lnTo>
                    <a:lnTo>
                      <a:pt x="357187" y="47625"/>
                    </a:lnTo>
                    <a:lnTo>
                      <a:pt x="433387" y="104775"/>
                    </a:lnTo>
                    <a:lnTo>
                      <a:pt x="495300" y="138112"/>
                    </a:lnTo>
                    <a:lnTo>
                      <a:pt x="561975" y="152400"/>
                    </a:lnTo>
                    <a:lnTo>
                      <a:pt x="585787" y="157162"/>
                    </a:lnTo>
                    <a:lnTo>
                      <a:pt x="609600" y="219075"/>
                    </a:lnTo>
                    <a:lnTo>
                      <a:pt x="614362" y="266700"/>
                    </a:lnTo>
                    <a:lnTo>
                      <a:pt x="638175" y="271462"/>
                    </a:lnTo>
                    <a:lnTo>
                      <a:pt x="638175" y="238125"/>
                    </a:lnTo>
                    <a:lnTo>
                      <a:pt x="657225" y="238125"/>
                    </a:lnTo>
                    <a:lnTo>
                      <a:pt x="657225" y="223837"/>
                    </a:lnTo>
                    <a:lnTo>
                      <a:pt x="628650" y="223837"/>
                    </a:lnTo>
                    <a:lnTo>
                      <a:pt x="614362" y="166687"/>
                    </a:lnTo>
                    <a:lnTo>
                      <a:pt x="638175" y="171450"/>
                    </a:lnTo>
                    <a:lnTo>
                      <a:pt x="676275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2" name="Freeform 311"/>
              <p:cNvSpPr/>
              <p:nvPr/>
            </p:nvSpPr>
            <p:spPr>
              <a:xfrm>
                <a:off x="4089515" y="2186337"/>
                <a:ext cx="1249968" cy="1967500"/>
              </a:xfrm>
              <a:custGeom>
                <a:avLst/>
                <a:gdLst>
                  <a:gd name="connsiteX0" fmla="*/ 1247775 w 1247775"/>
                  <a:gd name="connsiteY0" fmla="*/ 0 h 1966912"/>
                  <a:gd name="connsiteX1" fmla="*/ 1214437 w 1247775"/>
                  <a:gd name="connsiteY1" fmla="*/ 47625 h 1966912"/>
                  <a:gd name="connsiteX2" fmla="*/ 1157287 w 1247775"/>
                  <a:gd name="connsiteY2" fmla="*/ 242887 h 1966912"/>
                  <a:gd name="connsiteX3" fmla="*/ 1104900 w 1247775"/>
                  <a:gd name="connsiteY3" fmla="*/ 395287 h 1966912"/>
                  <a:gd name="connsiteX4" fmla="*/ 947737 w 1247775"/>
                  <a:gd name="connsiteY4" fmla="*/ 723900 h 1966912"/>
                  <a:gd name="connsiteX5" fmla="*/ 852487 w 1247775"/>
                  <a:gd name="connsiteY5" fmla="*/ 890587 h 1966912"/>
                  <a:gd name="connsiteX6" fmla="*/ 695325 w 1247775"/>
                  <a:gd name="connsiteY6" fmla="*/ 1166812 h 1966912"/>
                  <a:gd name="connsiteX7" fmla="*/ 571500 w 1247775"/>
                  <a:gd name="connsiteY7" fmla="*/ 1338262 h 1966912"/>
                  <a:gd name="connsiteX8" fmla="*/ 457200 w 1247775"/>
                  <a:gd name="connsiteY8" fmla="*/ 1476375 h 1966912"/>
                  <a:gd name="connsiteX9" fmla="*/ 319087 w 1247775"/>
                  <a:gd name="connsiteY9" fmla="*/ 1633537 h 1966912"/>
                  <a:gd name="connsiteX10" fmla="*/ 219075 w 1247775"/>
                  <a:gd name="connsiteY10" fmla="*/ 1762125 h 1966912"/>
                  <a:gd name="connsiteX11" fmla="*/ 114300 w 1247775"/>
                  <a:gd name="connsiteY11" fmla="*/ 1900237 h 1966912"/>
                  <a:gd name="connsiteX12" fmla="*/ 66675 w 1247775"/>
                  <a:gd name="connsiteY12" fmla="*/ 1938337 h 1966912"/>
                  <a:gd name="connsiteX13" fmla="*/ 0 w 1247775"/>
                  <a:gd name="connsiteY13" fmla="*/ 1966912 h 196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47775" h="1966912">
                    <a:moveTo>
                      <a:pt x="1247775" y="0"/>
                    </a:moveTo>
                    <a:lnTo>
                      <a:pt x="1214437" y="47625"/>
                    </a:lnTo>
                    <a:lnTo>
                      <a:pt x="1157287" y="242887"/>
                    </a:lnTo>
                    <a:lnTo>
                      <a:pt x="1104900" y="395287"/>
                    </a:lnTo>
                    <a:lnTo>
                      <a:pt x="947737" y="723900"/>
                    </a:lnTo>
                    <a:lnTo>
                      <a:pt x="852487" y="890587"/>
                    </a:lnTo>
                    <a:lnTo>
                      <a:pt x="695325" y="1166812"/>
                    </a:lnTo>
                    <a:lnTo>
                      <a:pt x="571500" y="1338262"/>
                    </a:lnTo>
                    <a:lnTo>
                      <a:pt x="457200" y="1476375"/>
                    </a:lnTo>
                    <a:lnTo>
                      <a:pt x="319087" y="1633537"/>
                    </a:lnTo>
                    <a:lnTo>
                      <a:pt x="219075" y="1762125"/>
                    </a:lnTo>
                    <a:lnTo>
                      <a:pt x="114300" y="1900237"/>
                    </a:lnTo>
                    <a:lnTo>
                      <a:pt x="66675" y="1938337"/>
                    </a:lnTo>
                    <a:lnTo>
                      <a:pt x="0" y="1966912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3" name="Freeform 312"/>
              <p:cNvSpPr/>
              <p:nvPr/>
            </p:nvSpPr>
            <p:spPr>
              <a:xfrm>
                <a:off x="3990634" y="4128483"/>
                <a:ext cx="1924391" cy="730206"/>
              </a:xfrm>
              <a:custGeom>
                <a:avLst/>
                <a:gdLst>
                  <a:gd name="connsiteX0" fmla="*/ 0 w 1924050"/>
                  <a:gd name="connsiteY0" fmla="*/ 0 h 728662"/>
                  <a:gd name="connsiteX1" fmla="*/ 104775 w 1924050"/>
                  <a:gd name="connsiteY1" fmla="*/ 28575 h 728662"/>
                  <a:gd name="connsiteX2" fmla="*/ 209550 w 1924050"/>
                  <a:gd name="connsiteY2" fmla="*/ 80962 h 728662"/>
                  <a:gd name="connsiteX3" fmla="*/ 342900 w 1924050"/>
                  <a:gd name="connsiteY3" fmla="*/ 176212 h 728662"/>
                  <a:gd name="connsiteX4" fmla="*/ 461963 w 1924050"/>
                  <a:gd name="connsiteY4" fmla="*/ 271462 h 728662"/>
                  <a:gd name="connsiteX5" fmla="*/ 557213 w 1924050"/>
                  <a:gd name="connsiteY5" fmla="*/ 347662 h 728662"/>
                  <a:gd name="connsiteX6" fmla="*/ 642938 w 1924050"/>
                  <a:gd name="connsiteY6" fmla="*/ 385762 h 728662"/>
                  <a:gd name="connsiteX7" fmla="*/ 733425 w 1924050"/>
                  <a:gd name="connsiteY7" fmla="*/ 385762 h 728662"/>
                  <a:gd name="connsiteX8" fmla="*/ 785813 w 1924050"/>
                  <a:gd name="connsiteY8" fmla="*/ 376237 h 728662"/>
                  <a:gd name="connsiteX9" fmla="*/ 833438 w 1924050"/>
                  <a:gd name="connsiteY9" fmla="*/ 371475 h 728662"/>
                  <a:gd name="connsiteX10" fmla="*/ 885825 w 1924050"/>
                  <a:gd name="connsiteY10" fmla="*/ 366712 h 728662"/>
                  <a:gd name="connsiteX11" fmla="*/ 933450 w 1924050"/>
                  <a:gd name="connsiteY11" fmla="*/ 342900 h 728662"/>
                  <a:gd name="connsiteX12" fmla="*/ 962025 w 1924050"/>
                  <a:gd name="connsiteY12" fmla="*/ 338137 h 728662"/>
                  <a:gd name="connsiteX13" fmla="*/ 995363 w 1924050"/>
                  <a:gd name="connsiteY13" fmla="*/ 366712 h 728662"/>
                  <a:gd name="connsiteX14" fmla="*/ 1071563 w 1924050"/>
                  <a:gd name="connsiteY14" fmla="*/ 333375 h 728662"/>
                  <a:gd name="connsiteX15" fmla="*/ 1133475 w 1924050"/>
                  <a:gd name="connsiteY15" fmla="*/ 309562 h 728662"/>
                  <a:gd name="connsiteX16" fmla="*/ 1162050 w 1924050"/>
                  <a:gd name="connsiteY16" fmla="*/ 309562 h 728662"/>
                  <a:gd name="connsiteX17" fmla="*/ 1195388 w 1924050"/>
                  <a:gd name="connsiteY17" fmla="*/ 342900 h 728662"/>
                  <a:gd name="connsiteX18" fmla="*/ 1228725 w 1924050"/>
                  <a:gd name="connsiteY18" fmla="*/ 361950 h 728662"/>
                  <a:gd name="connsiteX19" fmla="*/ 1281113 w 1924050"/>
                  <a:gd name="connsiteY19" fmla="*/ 328612 h 728662"/>
                  <a:gd name="connsiteX20" fmla="*/ 1333500 w 1924050"/>
                  <a:gd name="connsiteY20" fmla="*/ 304800 h 728662"/>
                  <a:gd name="connsiteX21" fmla="*/ 1390650 w 1924050"/>
                  <a:gd name="connsiteY21" fmla="*/ 266700 h 728662"/>
                  <a:gd name="connsiteX22" fmla="*/ 1433513 w 1924050"/>
                  <a:gd name="connsiteY22" fmla="*/ 238125 h 728662"/>
                  <a:gd name="connsiteX23" fmla="*/ 1476375 w 1924050"/>
                  <a:gd name="connsiteY23" fmla="*/ 204787 h 728662"/>
                  <a:gd name="connsiteX24" fmla="*/ 1495425 w 1924050"/>
                  <a:gd name="connsiteY24" fmla="*/ 161925 h 728662"/>
                  <a:gd name="connsiteX25" fmla="*/ 1485900 w 1924050"/>
                  <a:gd name="connsiteY25" fmla="*/ 104775 h 728662"/>
                  <a:gd name="connsiteX26" fmla="*/ 1500188 w 1924050"/>
                  <a:gd name="connsiteY26" fmla="*/ 142875 h 728662"/>
                  <a:gd name="connsiteX27" fmla="*/ 1495425 w 1924050"/>
                  <a:gd name="connsiteY27" fmla="*/ 200025 h 728662"/>
                  <a:gd name="connsiteX28" fmla="*/ 1438275 w 1924050"/>
                  <a:gd name="connsiteY28" fmla="*/ 252412 h 728662"/>
                  <a:gd name="connsiteX29" fmla="*/ 1390650 w 1924050"/>
                  <a:gd name="connsiteY29" fmla="*/ 295275 h 728662"/>
                  <a:gd name="connsiteX30" fmla="*/ 1347788 w 1924050"/>
                  <a:gd name="connsiteY30" fmla="*/ 314325 h 728662"/>
                  <a:gd name="connsiteX31" fmla="*/ 1309688 w 1924050"/>
                  <a:gd name="connsiteY31" fmla="*/ 333375 h 728662"/>
                  <a:gd name="connsiteX32" fmla="*/ 1309688 w 1924050"/>
                  <a:gd name="connsiteY32" fmla="*/ 361950 h 728662"/>
                  <a:gd name="connsiteX33" fmla="*/ 1376363 w 1924050"/>
                  <a:gd name="connsiteY33" fmla="*/ 404812 h 728662"/>
                  <a:gd name="connsiteX34" fmla="*/ 1447800 w 1924050"/>
                  <a:gd name="connsiteY34" fmla="*/ 442912 h 728662"/>
                  <a:gd name="connsiteX35" fmla="*/ 1509713 w 1924050"/>
                  <a:gd name="connsiteY35" fmla="*/ 428625 h 728662"/>
                  <a:gd name="connsiteX36" fmla="*/ 1619250 w 1924050"/>
                  <a:gd name="connsiteY36" fmla="*/ 404812 h 728662"/>
                  <a:gd name="connsiteX37" fmla="*/ 1628775 w 1924050"/>
                  <a:gd name="connsiteY37" fmla="*/ 419100 h 728662"/>
                  <a:gd name="connsiteX38" fmla="*/ 1585913 w 1924050"/>
                  <a:gd name="connsiteY38" fmla="*/ 428625 h 728662"/>
                  <a:gd name="connsiteX39" fmla="*/ 1533525 w 1924050"/>
                  <a:gd name="connsiteY39" fmla="*/ 442912 h 728662"/>
                  <a:gd name="connsiteX40" fmla="*/ 1485900 w 1924050"/>
                  <a:gd name="connsiteY40" fmla="*/ 447675 h 728662"/>
                  <a:gd name="connsiteX41" fmla="*/ 1466850 w 1924050"/>
                  <a:gd name="connsiteY41" fmla="*/ 447675 h 728662"/>
                  <a:gd name="connsiteX42" fmla="*/ 1500188 w 1924050"/>
                  <a:gd name="connsiteY42" fmla="*/ 528637 h 728662"/>
                  <a:gd name="connsiteX43" fmla="*/ 1547813 w 1924050"/>
                  <a:gd name="connsiteY43" fmla="*/ 595312 h 728662"/>
                  <a:gd name="connsiteX44" fmla="*/ 1562100 w 1924050"/>
                  <a:gd name="connsiteY44" fmla="*/ 657225 h 728662"/>
                  <a:gd name="connsiteX45" fmla="*/ 1566863 w 1924050"/>
                  <a:gd name="connsiteY45" fmla="*/ 700087 h 728662"/>
                  <a:gd name="connsiteX46" fmla="*/ 1666875 w 1924050"/>
                  <a:gd name="connsiteY46" fmla="*/ 695325 h 728662"/>
                  <a:gd name="connsiteX47" fmla="*/ 1766888 w 1924050"/>
                  <a:gd name="connsiteY47" fmla="*/ 704850 h 728662"/>
                  <a:gd name="connsiteX48" fmla="*/ 1824038 w 1924050"/>
                  <a:gd name="connsiteY48" fmla="*/ 728662 h 728662"/>
                  <a:gd name="connsiteX49" fmla="*/ 1890713 w 1924050"/>
                  <a:gd name="connsiteY49" fmla="*/ 719137 h 728662"/>
                  <a:gd name="connsiteX50" fmla="*/ 1924050 w 1924050"/>
                  <a:gd name="connsiteY50" fmla="*/ 709612 h 72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4050" h="728662">
                    <a:moveTo>
                      <a:pt x="0" y="0"/>
                    </a:moveTo>
                    <a:lnTo>
                      <a:pt x="104775" y="28575"/>
                    </a:lnTo>
                    <a:lnTo>
                      <a:pt x="209550" y="80962"/>
                    </a:lnTo>
                    <a:lnTo>
                      <a:pt x="342900" y="176212"/>
                    </a:lnTo>
                    <a:lnTo>
                      <a:pt x="461963" y="271462"/>
                    </a:lnTo>
                    <a:lnTo>
                      <a:pt x="557213" y="347662"/>
                    </a:lnTo>
                    <a:lnTo>
                      <a:pt x="642938" y="385762"/>
                    </a:lnTo>
                    <a:lnTo>
                      <a:pt x="733425" y="385762"/>
                    </a:lnTo>
                    <a:lnTo>
                      <a:pt x="785813" y="376237"/>
                    </a:lnTo>
                    <a:lnTo>
                      <a:pt x="833438" y="371475"/>
                    </a:lnTo>
                    <a:lnTo>
                      <a:pt x="885825" y="366712"/>
                    </a:lnTo>
                    <a:lnTo>
                      <a:pt x="933450" y="342900"/>
                    </a:lnTo>
                    <a:lnTo>
                      <a:pt x="962025" y="338137"/>
                    </a:lnTo>
                    <a:lnTo>
                      <a:pt x="995363" y="366712"/>
                    </a:lnTo>
                    <a:lnTo>
                      <a:pt x="1071563" y="333375"/>
                    </a:lnTo>
                    <a:lnTo>
                      <a:pt x="1133475" y="309562"/>
                    </a:lnTo>
                    <a:lnTo>
                      <a:pt x="1162050" y="309562"/>
                    </a:lnTo>
                    <a:lnTo>
                      <a:pt x="1195388" y="342900"/>
                    </a:lnTo>
                    <a:lnTo>
                      <a:pt x="1228725" y="361950"/>
                    </a:lnTo>
                    <a:lnTo>
                      <a:pt x="1281113" y="328612"/>
                    </a:lnTo>
                    <a:lnTo>
                      <a:pt x="1333500" y="304800"/>
                    </a:lnTo>
                    <a:lnTo>
                      <a:pt x="1390650" y="266700"/>
                    </a:lnTo>
                    <a:lnTo>
                      <a:pt x="1433513" y="238125"/>
                    </a:lnTo>
                    <a:lnTo>
                      <a:pt x="1476375" y="204787"/>
                    </a:lnTo>
                    <a:lnTo>
                      <a:pt x="1495425" y="161925"/>
                    </a:lnTo>
                    <a:lnTo>
                      <a:pt x="1485900" y="104775"/>
                    </a:lnTo>
                    <a:lnTo>
                      <a:pt x="1500188" y="142875"/>
                    </a:lnTo>
                    <a:lnTo>
                      <a:pt x="1495425" y="200025"/>
                    </a:lnTo>
                    <a:lnTo>
                      <a:pt x="1438275" y="252412"/>
                    </a:lnTo>
                    <a:lnTo>
                      <a:pt x="1390650" y="295275"/>
                    </a:lnTo>
                    <a:lnTo>
                      <a:pt x="1347788" y="314325"/>
                    </a:lnTo>
                    <a:lnTo>
                      <a:pt x="1309688" y="333375"/>
                    </a:lnTo>
                    <a:lnTo>
                      <a:pt x="1309688" y="361950"/>
                    </a:lnTo>
                    <a:lnTo>
                      <a:pt x="1376363" y="404812"/>
                    </a:lnTo>
                    <a:lnTo>
                      <a:pt x="1447800" y="442912"/>
                    </a:lnTo>
                    <a:lnTo>
                      <a:pt x="1509713" y="428625"/>
                    </a:lnTo>
                    <a:lnTo>
                      <a:pt x="1619250" y="404812"/>
                    </a:lnTo>
                    <a:lnTo>
                      <a:pt x="1628775" y="419100"/>
                    </a:lnTo>
                    <a:lnTo>
                      <a:pt x="1585913" y="428625"/>
                    </a:lnTo>
                    <a:lnTo>
                      <a:pt x="1533525" y="442912"/>
                    </a:lnTo>
                    <a:lnTo>
                      <a:pt x="1485900" y="447675"/>
                    </a:lnTo>
                    <a:lnTo>
                      <a:pt x="1466850" y="447675"/>
                    </a:lnTo>
                    <a:lnTo>
                      <a:pt x="1500188" y="528637"/>
                    </a:lnTo>
                    <a:lnTo>
                      <a:pt x="1547813" y="595312"/>
                    </a:lnTo>
                    <a:lnTo>
                      <a:pt x="1562100" y="657225"/>
                    </a:lnTo>
                    <a:lnTo>
                      <a:pt x="1566863" y="700087"/>
                    </a:lnTo>
                    <a:lnTo>
                      <a:pt x="1666875" y="695325"/>
                    </a:lnTo>
                    <a:lnTo>
                      <a:pt x="1766888" y="704850"/>
                    </a:lnTo>
                    <a:lnTo>
                      <a:pt x="1824038" y="728662"/>
                    </a:lnTo>
                    <a:lnTo>
                      <a:pt x="1890713" y="719137"/>
                    </a:lnTo>
                    <a:lnTo>
                      <a:pt x="1924050" y="709612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4" name="Freeform 313"/>
              <p:cNvSpPr/>
              <p:nvPr/>
            </p:nvSpPr>
            <p:spPr>
              <a:xfrm>
                <a:off x="5471325" y="4848547"/>
                <a:ext cx="433558" cy="91276"/>
              </a:xfrm>
              <a:custGeom>
                <a:avLst/>
                <a:gdLst>
                  <a:gd name="connsiteX0" fmla="*/ 433387 w 433387"/>
                  <a:gd name="connsiteY0" fmla="*/ 19050 h 90488"/>
                  <a:gd name="connsiteX1" fmla="*/ 371475 w 433387"/>
                  <a:gd name="connsiteY1" fmla="*/ 23813 h 90488"/>
                  <a:gd name="connsiteX2" fmla="*/ 328612 w 433387"/>
                  <a:gd name="connsiteY2" fmla="*/ 14288 h 90488"/>
                  <a:gd name="connsiteX3" fmla="*/ 276225 w 433387"/>
                  <a:gd name="connsiteY3" fmla="*/ 4763 h 90488"/>
                  <a:gd name="connsiteX4" fmla="*/ 204787 w 433387"/>
                  <a:gd name="connsiteY4" fmla="*/ 0 h 90488"/>
                  <a:gd name="connsiteX5" fmla="*/ 157162 w 433387"/>
                  <a:gd name="connsiteY5" fmla="*/ 0 h 90488"/>
                  <a:gd name="connsiteX6" fmla="*/ 114300 w 433387"/>
                  <a:gd name="connsiteY6" fmla="*/ 0 h 90488"/>
                  <a:gd name="connsiteX7" fmla="*/ 71437 w 433387"/>
                  <a:gd name="connsiteY7" fmla="*/ 19050 h 90488"/>
                  <a:gd name="connsiteX8" fmla="*/ 38100 w 433387"/>
                  <a:gd name="connsiteY8" fmla="*/ 38100 h 90488"/>
                  <a:gd name="connsiteX9" fmla="*/ 0 w 433387"/>
                  <a:gd name="connsiteY9" fmla="*/ 71438 h 90488"/>
                  <a:gd name="connsiteX10" fmla="*/ 0 w 433387"/>
                  <a:gd name="connsiteY10" fmla="*/ 90488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3387" h="90488">
                    <a:moveTo>
                      <a:pt x="433387" y="19050"/>
                    </a:moveTo>
                    <a:lnTo>
                      <a:pt x="371475" y="23813"/>
                    </a:lnTo>
                    <a:lnTo>
                      <a:pt x="328612" y="14288"/>
                    </a:lnTo>
                    <a:lnTo>
                      <a:pt x="276225" y="4763"/>
                    </a:lnTo>
                    <a:lnTo>
                      <a:pt x="204787" y="0"/>
                    </a:lnTo>
                    <a:lnTo>
                      <a:pt x="157162" y="0"/>
                    </a:lnTo>
                    <a:lnTo>
                      <a:pt x="114300" y="0"/>
                    </a:lnTo>
                    <a:lnTo>
                      <a:pt x="71437" y="19050"/>
                    </a:lnTo>
                    <a:lnTo>
                      <a:pt x="38100" y="38100"/>
                    </a:lnTo>
                    <a:lnTo>
                      <a:pt x="0" y="71438"/>
                    </a:lnTo>
                    <a:lnTo>
                      <a:pt x="0" y="90488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5" name="Freeform 314"/>
              <p:cNvSpPr/>
              <p:nvPr/>
            </p:nvSpPr>
            <p:spPr>
              <a:xfrm>
                <a:off x="5433293" y="4924611"/>
                <a:ext cx="476661" cy="281433"/>
              </a:xfrm>
              <a:custGeom>
                <a:avLst/>
                <a:gdLst>
                  <a:gd name="connsiteX0" fmla="*/ 476250 w 476250"/>
                  <a:gd name="connsiteY0" fmla="*/ 0 h 280988"/>
                  <a:gd name="connsiteX1" fmla="*/ 404812 w 476250"/>
                  <a:gd name="connsiteY1" fmla="*/ 14288 h 280988"/>
                  <a:gd name="connsiteX2" fmla="*/ 347662 w 476250"/>
                  <a:gd name="connsiteY2" fmla="*/ 42863 h 280988"/>
                  <a:gd name="connsiteX3" fmla="*/ 309562 w 476250"/>
                  <a:gd name="connsiteY3" fmla="*/ 100013 h 280988"/>
                  <a:gd name="connsiteX4" fmla="*/ 266700 w 476250"/>
                  <a:gd name="connsiteY4" fmla="*/ 161925 h 280988"/>
                  <a:gd name="connsiteX5" fmla="*/ 228600 w 476250"/>
                  <a:gd name="connsiteY5" fmla="*/ 204788 h 280988"/>
                  <a:gd name="connsiteX6" fmla="*/ 180975 w 476250"/>
                  <a:gd name="connsiteY6" fmla="*/ 252413 h 280988"/>
                  <a:gd name="connsiteX7" fmla="*/ 142875 w 476250"/>
                  <a:gd name="connsiteY7" fmla="*/ 252413 h 280988"/>
                  <a:gd name="connsiteX8" fmla="*/ 123825 w 476250"/>
                  <a:gd name="connsiteY8" fmla="*/ 252413 h 280988"/>
                  <a:gd name="connsiteX9" fmla="*/ 133350 w 476250"/>
                  <a:gd name="connsiteY9" fmla="*/ 204788 h 280988"/>
                  <a:gd name="connsiteX10" fmla="*/ 104775 w 476250"/>
                  <a:gd name="connsiteY10" fmla="*/ 223838 h 280988"/>
                  <a:gd name="connsiteX11" fmla="*/ 57150 w 476250"/>
                  <a:gd name="connsiteY11" fmla="*/ 252413 h 280988"/>
                  <a:gd name="connsiteX12" fmla="*/ 33337 w 476250"/>
                  <a:gd name="connsiteY12" fmla="*/ 280988 h 280988"/>
                  <a:gd name="connsiteX13" fmla="*/ 4762 w 476250"/>
                  <a:gd name="connsiteY13" fmla="*/ 280988 h 280988"/>
                  <a:gd name="connsiteX14" fmla="*/ 0 w 476250"/>
                  <a:gd name="connsiteY14" fmla="*/ 242888 h 280988"/>
                  <a:gd name="connsiteX15" fmla="*/ 19050 w 476250"/>
                  <a:gd name="connsiteY15" fmla="*/ 147638 h 280988"/>
                  <a:gd name="connsiteX16" fmla="*/ 23812 w 476250"/>
                  <a:gd name="connsiteY16" fmla="*/ 42863 h 280988"/>
                  <a:gd name="connsiteX17" fmla="*/ 38100 w 476250"/>
                  <a:gd name="connsiteY17" fmla="*/ 42863 h 280988"/>
                  <a:gd name="connsiteX18" fmla="*/ 38100 w 476250"/>
                  <a:gd name="connsiteY18" fmla="*/ 19050 h 280988"/>
                  <a:gd name="connsiteX19" fmla="*/ 38100 w 476250"/>
                  <a:gd name="connsiteY19" fmla="*/ 4763 h 28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6250" h="280988">
                    <a:moveTo>
                      <a:pt x="476250" y="0"/>
                    </a:moveTo>
                    <a:lnTo>
                      <a:pt x="404812" y="14288"/>
                    </a:lnTo>
                    <a:lnTo>
                      <a:pt x="347662" y="42863"/>
                    </a:lnTo>
                    <a:lnTo>
                      <a:pt x="309562" y="100013"/>
                    </a:lnTo>
                    <a:lnTo>
                      <a:pt x="266700" y="161925"/>
                    </a:lnTo>
                    <a:lnTo>
                      <a:pt x="228600" y="204788"/>
                    </a:lnTo>
                    <a:lnTo>
                      <a:pt x="180975" y="252413"/>
                    </a:lnTo>
                    <a:lnTo>
                      <a:pt x="142875" y="252413"/>
                    </a:lnTo>
                    <a:lnTo>
                      <a:pt x="123825" y="252413"/>
                    </a:lnTo>
                    <a:lnTo>
                      <a:pt x="133350" y="204788"/>
                    </a:lnTo>
                    <a:lnTo>
                      <a:pt x="104775" y="223838"/>
                    </a:lnTo>
                    <a:lnTo>
                      <a:pt x="57150" y="252413"/>
                    </a:lnTo>
                    <a:lnTo>
                      <a:pt x="33337" y="280988"/>
                    </a:lnTo>
                    <a:lnTo>
                      <a:pt x="4762" y="280988"/>
                    </a:lnTo>
                    <a:lnTo>
                      <a:pt x="0" y="242888"/>
                    </a:lnTo>
                    <a:lnTo>
                      <a:pt x="19050" y="147638"/>
                    </a:lnTo>
                    <a:lnTo>
                      <a:pt x="23812" y="42863"/>
                    </a:lnTo>
                    <a:lnTo>
                      <a:pt x="38100" y="42863"/>
                    </a:lnTo>
                    <a:lnTo>
                      <a:pt x="38100" y="19050"/>
                    </a:lnTo>
                    <a:lnTo>
                      <a:pt x="38100" y="4763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6" name="Freeform 315"/>
              <p:cNvSpPr/>
              <p:nvPr/>
            </p:nvSpPr>
            <p:spPr>
              <a:xfrm>
                <a:off x="5658947" y="4957570"/>
                <a:ext cx="251007" cy="210442"/>
              </a:xfrm>
              <a:custGeom>
                <a:avLst/>
                <a:gdLst>
                  <a:gd name="connsiteX0" fmla="*/ 252413 w 252413"/>
                  <a:gd name="connsiteY0" fmla="*/ 0 h 209550"/>
                  <a:gd name="connsiteX1" fmla="*/ 197644 w 252413"/>
                  <a:gd name="connsiteY1" fmla="*/ 0 h 209550"/>
                  <a:gd name="connsiteX2" fmla="*/ 142875 w 252413"/>
                  <a:gd name="connsiteY2" fmla="*/ 14287 h 209550"/>
                  <a:gd name="connsiteX3" fmla="*/ 116681 w 252413"/>
                  <a:gd name="connsiteY3" fmla="*/ 33337 h 209550"/>
                  <a:gd name="connsiteX4" fmla="*/ 104775 w 252413"/>
                  <a:gd name="connsiteY4" fmla="*/ 71437 h 209550"/>
                  <a:gd name="connsiteX5" fmla="*/ 73819 w 252413"/>
                  <a:gd name="connsiteY5" fmla="*/ 123825 h 209550"/>
                  <a:gd name="connsiteX6" fmla="*/ 40481 w 252413"/>
                  <a:gd name="connsiteY6" fmla="*/ 159543 h 209550"/>
                  <a:gd name="connsiteX7" fmla="*/ 7144 w 252413"/>
                  <a:gd name="connsiteY7" fmla="*/ 195262 h 209550"/>
                  <a:gd name="connsiteX8" fmla="*/ 0 w 252413"/>
                  <a:gd name="connsiteY8" fmla="*/ 204787 h 209550"/>
                  <a:gd name="connsiteX9" fmla="*/ 28575 w 252413"/>
                  <a:gd name="connsiteY9" fmla="*/ 209550 h 209550"/>
                  <a:gd name="connsiteX10" fmla="*/ 52388 w 252413"/>
                  <a:gd name="connsiteY10" fmla="*/ 185737 h 209550"/>
                  <a:gd name="connsiteX11" fmla="*/ 78581 w 252413"/>
                  <a:gd name="connsiteY11" fmla="*/ 161925 h 209550"/>
                  <a:gd name="connsiteX12" fmla="*/ 102394 w 252413"/>
                  <a:gd name="connsiteY12" fmla="*/ 130968 h 209550"/>
                  <a:gd name="connsiteX13" fmla="*/ 123825 w 252413"/>
                  <a:gd name="connsiteY13" fmla="*/ 116681 h 209550"/>
                  <a:gd name="connsiteX14" fmla="*/ 140494 w 252413"/>
                  <a:gd name="connsiteY14" fmla="*/ 90487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2413" h="209550">
                    <a:moveTo>
                      <a:pt x="252413" y="0"/>
                    </a:moveTo>
                    <a:lnTo>
                      <a:pt x="197644" y="0"/>
                    </a:lnTo>
                    <a:lnTo>
                      <a:pt x="142875" y="14287"/>
                    </a:lnTo>
                    <a:lnTo>
                      <a:pt x="116681" y="33337"/>
                    </a:lnTo>
                    <a:lnTo>
                      <a:pt x="104775" y="71437"/>
                    </a:lnTo>
                    <a:lnTo>
                      <a:pt x="73819" y="123825"/>
                    </a:lnTo>
                    <a:lnTo>
                      <a:pt x="40481" y="159543"/>
                    </a:lnTo>
                    <a:lnTo>
                      <a:pt x="7144" y="195262"/>
                    </a:lnTo>
                    <a:lnTo>
                      <a:pt x="0" y="204787"/>
                    </a:lnTo>
                    <a:lnTo>
                      <a:pt x="28575" y="209550"/>
                    </a:lnTo>
                    <a:lnTo>
                      <a:pt x="52388" y="185737"/>
                    </a:lnTo>
                    <a:lnTo>
                      <a:pt x="78581" y="161925"/>
                    </a:lnTo>
                    <a:lnTo>
                      <a:pt x="102394" y="130968"/>
                    </a:lnTo>
                    <a:lnTo>
                      <a:pt x="123825" y="116681"/>
                    </a:lnTo>
                    <a:lnTo>
                      <a:pt x="140494" y="9048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7" name="Freeform 316"/>
              <p:cNvSpPr/>
              <p:nvPr/>
            </p:nvSpPr>
            <p:spPr>
              <a:xfrm>
                <a:off x="5798395" y="4990532"/>
                <a:ext cx="109024" cy="55780"/>
              </a:xfrm>
              <a:custGeom>
                <a:avLst/>
                <a:gdLst>
                  <a:gd name="connsiteX0" fmla="*/ 0 w 109537"/>
                  <a:gd name="connsiteY0" fmla="*/ 54769 h 54769"/>
                  <a:gd name="connsiteX1" fmla="*/ 50006 w 109537"/>
                  <a:gd name="connsiteY1" fmla="*/ 30956 h 54769"/>
                  <a:gd name="connsiteX2" fmla="*/ 61912 w 109537"/>
                  <a:gd name="connsiteY2" fmla="*/ 14288 h 54769"/>
                  <a:gd name="connsiteX3" fmla="*/ 109537 w 109537"/>
                  <a:gd name="connsiteY3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37" h="54769">
                    <a:moveTo>
                      <a:pt x="0" y="54769"/>
                    </a:moveTo>
                    <a:lnTo>
                      <a:pt x="50006" y="30956"/>
                    </a:lnTo>
                    <a:lnTo>
                      <a:pt x="61912" y="14288"/>
                    </a:lnTo>
                    <a:lnTo>
                      <a:pt x="109537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3" name="Freeform 322"/>
              <p:cNvSpPr/>
              <p:nvPr/>
            </p:nvSpPr>
            <p:spPr>
              <a:xfrm>
                <a:off x="5750223" y="4993067"/>
                <a:ext cx="154660" cy="162268"/>
              </a:xfrm>
              <a:custGeom>
                <a:avLst/>
                <a:gdLst>
                  <a:gd name="connsiteX0" fmla="*/ 0 w 154781"/>
                  <a:gd name="connsiteY0" fmla="*/ 161925 h 161925"/>
                  <a:gd name="connsiteX1" fmla="*/ 30956 w 154781"/>
                  <a:gd name="connsiteY1" fmla="*/ 116682 h 161925"/>
                  <a:gd name="connsiteX2" fmla="*/ 42862 w 154781"/>
                  <a:gd name="connsiteY2" fmla="*/ 88107 h 161925"/>
                  <a:gd name="connsiteX3" fmla="*/ 64294 w 154781"/>
                  <a:gd name="connsiteY3" fmla="*/ 76200 h 161925"/>
                  <a:gd name="connsiteX4" fmla="*/ 85725 w 154781"/>
                  <a:gd name="connsiteY4" fmla="*/ 76200 h 161925"/>
                  <a:gd name="connsiteX5" fmla="*/ 100012 w 154781"/>
                  <a:gd name="connsiteY5" fmla="*/ 54769 h 161925"/>
                  <a:gd name="connsiteX6" fmla="*/ 123825 w 154781"/>
                  <a:gd name="connsiteY6" fmla="*/ 30957 h 161925"/>
                  <a:gd name="connsiteX7" fmla="*/ 135731 w 154781"/>
                  <a:gd name="connsiteY7" fmla="*/ 14288 h 161925"/>
                  <a:gd name="connsiteX8" fmla="*/ 154781 w 154781"/>
                  <a:gd name="connsiteY8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781" h="161925">
                    <a:moveTo>
                      <a:pt x="0" y="161925"/>
                    </a:moveTo>
                    <a:lnTo>
                      <a:pt x="30956" y="116682"/>
                    </a:lnTo>
                    <a:lnTo>
                      <a:pt x="42862" y="88107"/>
                    </a:lnTo>
                    <a:lnTo>
                      <a:pt x="64294" y="76200"/>
                    </a:lnTo>
                    <a:lnTo>
                      <a:pt x="85725" y="76200"/>
                    </a:lnTo>
                    <a:lnTo>
                      <a:pt x="100012" y="54769"/>
                    </a:lnTo>
                    <a:lnTo>
                      <a:pt x="123825" y="30957"/>
                    </a:lnTo>
                    <a:lnTo>
                      <a:pt x="135731" y="14288"/>
                    </a:lnTo>
                    <a:lnTo>
                      <a:pt x="154781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4" name="Freeform 323"/>
              <p:cNvSpPr/>
              <p:nvPr/>
            </p:nvSpPr>
            <p:spPr>
              <a:xfrm>
                <a:off x="5752757" y="5069130"/>
                <a:ext cx="162268" cy="88741"/>
              </a:xfrm>
              <a:custGeom>
                <a:avLst/>
                <a:gdLst>
                  <a:gd name="connsiteX0" fmla="*/ 161925 w 161925"/>
                  <a:gd name="connsiteY0" fmla="*/ 50007 h 88107"/>
                  <a:gd name="connsiteX1" fmla="*/ 133350 w 161925"/>
                  <a:gd name="connsiteY1" fmla="*/ 54769 h 88107"/>
                  <a:gd name="connsiteX2" fmla="*/ 78581 w 161925"/>
                  <a:gd name="connsiteY2" fmla="*/ 0 h 88107"/>
                  <a:gd name="connsiteX3" fmla="*/ 92869 w 161925"/>
                  <a:gd name="connsiteY3" fmla="*/ 19050 h 88107"/>
                  <a:gd name="connsiteX4" fmla="*/ 80963 w 161925"/>
                  <a:gd name="connsiteY4" fmla="*/ 45244 h 88107"/>
                  <a:gd name="connsiteX5" fmla="*/ 59531 w 161925"/>
                  <a:gd name="connsiteY5" fmla="*/ 57150 h 88107"/>
                  <a:gd name="connsiteX6" fmla="*/ 42863 w 161925"/>
                  <a:gd name="connsiteY6" fmla="*/ 59532 h 88107"/>
                  <a:gd name="connsiteX7" fmla="*/ 0 w 161925"/>
                  <a:gd name="connsiteY7" fmla="*/ 88107 h 8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88107">
                    <a:moveTo>
                      <a:pt x="161925" y="50007"/>
                    </a:moveTo>
                    <a:lnTo>
                      <a:pt x="133350" y="54769"/>
                    </a:lnTo>
                    <a:lnTo>
                      <a:pt x="78581" y="0"/>
                    </a:lnTo>
                    <a:lnTo>
                      <a:pt x="92869" y="19050"/>
                    </a:lnTo>
                    <a:lnTo>
                      <a:pt x="80963" y="45244"/>
                    </a:lnTo>
                    <a:lnTo>
                      <a:pt x="59531" y="57150"/>
                    </a:lnTo>
                    <a:lnTo>
                      <a:pt x="42863" y="59532"/>
                    </a:lnTo>
                    <a:lnTo>
                      <a:pt x="0" y="8810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5" name="Freeform 324"/>
              <p:cNvSpPr/>
              <p:nvPr/>
            </p:nvSpPr>
            <p:spPr>
              <a:xfrm>
                <a:off x="5674160" y="5122375"/>
                <a:ext cx="235794" cy="147055"/>
              </a:xfrm>
              <a:custGeom>
                <a:avLst/>
                <a:gdLst>
                  <a:gd name="connsiteX0" fmla="*/ 235744 w 235744"/>
                  <a:gd name="connsiteY0" fmla="*/ 147637 h 147637"/>
                  <a:gd name="connsiteX1" fmla="*/ 152400 w 235744"/>
                  <a:gd name="connsiteY1" fmla="*/ 126206 h 147637"/>
                  <a:gd name="connsiteX2" fmla="*/ 104775 w 235744"/>
                  <a:gd name="connsiteY2" fmla="*/ 119062 h 147637"/>
                  <a:gd name="connsiteX3" fmla="*/ 61912 w 235744"/>
                  <a:gd name="connsiteY3" fmla="*/ 116681 h 147637"/>
                  <a:gd name="connsiteX4" fmla="*/ 16669 w 235744"/>
                  <a:gd name="connsiteY4" fmla="*/ 116681 h 147637"/>
                  <a:gd name="connsiteX5" fmla="*/ 0 w 235744"/>
                  <a:gd name="connsiteY5" fmla="*/ 107156 h 147637"/>
                  <a:gd name="connsiteX6" fmla="*/ 61912 w 235744"/>
                  <a:gd name="connsiteY6" fmla="*/ 78581 h 147637"/>
                  <a:gd name="connsiteX7" fmla="*/ 100012 w 235744"/>
                  <a:gd name="connsiteY7" fmla="*/ 52387 h 147637"/>
                  <a:gd name="connsiteX8" fmla="*/ 150019 w 235744"/>
                  <a:gd name="connsiteY8" fmla="*/ 30956 h 147637"/>
                  <a:gd name="connsiteX9" fmla="*/ 180975 w 235744"/>
                  <a:gd name="connsiteY9" fmla="*/ 14287 h 147637"/>
                  <a:gd name="connsiteX10" fmla="*/ 233362 w 235744"/>
                  <a:gd name="connsiteY10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744" h="147637">
                    <a:moveTo>
                      <a:pt x="235744" y="147637"/>
                    </a:moveTo>
                    <a:lnTo>
                      <a:pt x="152400" y="126206"/>
                    </a:lnTo>
                    <a:lnTo>
                      <a:pt x="104775" y="119062"/>
                    </a:lnTo>
                    <a:lnTo>
                      <a:pt x="61912" y="116681"/>
                    </a:lnTo>
                    <a:lnTo>
                      <a:pt x="16669" y="116681"/>
                    </a:lnTo>
                    <a:lnTo>
                      <a:pt x="0" y="107156"/>
                    </a:lnTo>
                    <a:lnTo>
                      <a:pt x="61912" y="78581"/>
                    </a:lnTo>
                    <a:lnTo>
                      <a:pt x="100012" y="52387"/>
                    </a:lnTo>
                    <a:lnTo>
                      <a:pt x="150019" y="30956"/>
                    </a:lnTo>
                    <a:lnTo>
                      <a:pt x="180975" y="14287"/>
                    </a:lnTo>
                    <a:lnTo>
                      <a:pt x="233362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6" name="Freeform 325"/>
              <p:cNvSpPr/>
              <p:nvPr/>
            </p:nvSpPr>
            <p:spPr>
              <a:xfrm>
                <a:off x="4652381" y="5246610"/>
                <a:ext cx="1260110" cy="327072"/>
              </a:xfrm>
              <a:custGeom>
                <a:avLst/>
                <a:gdLst>
                  <a:gd name="connsiteX0" fmla="*/ 1259681 w 1259681"/>
                  <a:gd name="connsiteY0" fmla="*/ 50006 h 328612"/>
                  <a:gd name="connsiteX1" fmla="*/ 1159668 w 1259681"/>
                  <a:gd name="connsiteY1" fmla="*/ 26194 h 328612"/>
                  <a:gd name="connsiteX2" fmla="*/ 1128712 w 1259681"/>
                  <a:gd name="connsiteY2" fmla="*/ 14287 h 328612"/>
                  <a:gd name="connsiteX3" fmla="*/ 1088231 w 1259681"/>
                  <a:gd name="connsiteY3" fmla="*/ 4762 h 328612"/>
                  <a:gd name="connsiteX4" fmla="*/ 1052512 w 1259681"/>
                  <a:gd name="connsiteY4" fmla="*/ 4762 h 328612"/>
                  <a:gd name="connsiteX5" fmla="*/ 1002506 w 1259681"/>
                  <a:gd name="connsiteY5" fmla="*/ 0 h 328612"/>
                  <a:gd name="connsiteX6" fmla="*/ 954881 w 1259681"/>
                  <a:gd name="connsiteY6" fmla="*/ 0 h 328612"/>
                  <a:gd name="connsiteX7" fmla="*/ 895350 w 1259681"/>
                  <a:gd name="connsiteY7" fmla="*/ 0 h 328612"/>
                  <a:gd name="connsiteX8" fmla="*/ 840581 w 1259681"/>
                  <a:gd name="connsiteY8" fmla="*/ 19050 h 328612"/>
                  <a:gd name="connsiteX9" fmla="*/ 766762 w 1259681"/>
                  <a:gd name="connsiteY9" fmla="*/ 57150 h 328612"/>
                  <a:gd name="connsiteX10" fmla="*/ 785812 w 1259681"/>
                  <a:gd name="connsiteY10" fmla="*/ 116681 h 328612"/>
                  <a:gd name="connsiteX11" fmla="*/ 769143 w 1259681"/>
                  <a:gd name="connsiteY11" fmla="*/ 126206 h 328612"/>
                  <a:gd name="connsiteX12" fmla="*/ 742950 w 1259681"/>
                  <a:gd name="connsiteY12" fmla="*/ 71437 h 328612"/>
                  <a:gd name="connsiteX13" fmla="*/ 704850 w 1259681"/>
                  <a:gd name="connsiteY13" fmla="*/ 88106 h 328612"/>
                  <a:gd name="connsiteX14" fmla="*/ 723900 w 1259681"/>
                  <a:gd name="connsiteY14" fmla="*/ 152400 h 328612"/>
                  <a:gd name="connsiteX15" fmla="*/ 704850 w 1259681"/>
                  <a:gd name="connsiteY15" fmla="*/ 161925 h 328612"/>
                  <a:gd name="connsiteX16" fmla="*/ 666750 w 1259681"/>
                  <a:gd name="connsiteY16" fmla="*/ 102394 h 328612"/>
                  <a:gd name="connsiteX17" fmla="*/ 619125 w 1259681"/>
                  <a:gd name="connsiteY17" fmla="*/ 140494 h 328612"/>
                  <a:gd name="connsiteX18" fmla="*/ 571500 w 1259681"/>
                  <a:gd name="connsiteY18" fmla="*/ 145256 h 328612"/>
                  <a:gd name="connsiteX19" fmla="*/ 531018 w 1259681"/>
                  <a:gd name="connsiteY19" fmla="*/ 157162 h 328612"/>
                  <a:gd name="connsiteX20" fmla="*/ 488156 w 1259681"/>
                  <a:gd name="connsiteY20" fmla="*/ 157162 h 328612"/>
                  <a:gd name="connsiteX21" fmla="*/ 428625 w 1259681"/>
                  <a:gd name="connsiteY21" fmla="*/ 157162 h 328612"/>
                  <a:gd name="connsiteX22" fmla="*/ 385762 w 1259681"/>
                  <a:gd name="connsiteY22" fmla="*/ 145256 h 328612"/>
                  <a:gd name="connsiteX23" fmla="*/ 326231 w 1259681"/>
                  <a:gd name="connsiteY23" fmla="*/ 126206 h 328612"/>
                  <a:gd name="connsiteX24" fmla="*/ 288131 w 1259681"/>
                  <a:gd name="connsiteY24" fmla="*/ 109537 h 328612"/>
                  <a:gd name="connsiteX25" fmla="*/ 261937 w 1259681"/>
                  <a:gd name="connsiteY25" fmla="*/ 100012 h 328612"/>
                  <a:gd name="connsiteX26" fmla="*/ 238125 w 1259681"/>
                  <a:gd name="connsiteY26" fmla="*/ 107156 h 328612"/>
                  <a:gd name="connsiteX27" fmla="*/ 195262 w 1259681"/>
                  <a:gd name="connsiteY27" fmla="*/ 157162 h 328612"/>
                  <a:gd name="connsiteX28" fmla="*/ 180975 w 1259681"/>
                  <a:gd name="connsiteY28" fmla="*/ 169069 h 328612"/>
                  <a:gd name="connsiteX29" fmla="*/ 164306 w 1259681"/>
                  <a:gd name="connsiteY29" fmla="*/ 214312 h 328612"/>
                  <a:gd name="connsiteX30" fmla="*/ 147637 w 1259681"/>
                  <a:gd name="connsiteY30" fmla="*/ 257175 h 328612"/>
                  <a:gd name="connsiteX31" fmla="*/ 114300 w 1259681"/>
                  <a:gd name="connsiteY31" fmla="*/ 285750 h 328612"/>
                  <a:gd name="connsiteX32" fmla="*/ 78581 w 1259681"/>
                  <a:gd name="connsiteY32" fmla="*/ 297656 h 328612"/>
                  <a:gd name="connsiteX33" fmla="*/ 40481 w 1259681"/>
                  <a:gd name="connsiteY33" fmla="*/ 314325 h 328612"/>
                  <a:gd name="connsiteX34" fmla="*/ 0 w 1259681"/>
                  <a:gd name="connsiteY34" fmla="*/ 328612 h 328612"/>
                  <a:gd name="connsiteX35" fmla="*/ 0 w 1259681"/>
                  <a:gd name="connsiteY35" fmla="*/ 328612 h 32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59681" h="328612">
                    <a:moveTo>
                      <a:pt x="1259681" y="50006"/>
                    </a:moveTo>
                    <a:lnTo>
                      <a:pt x="1159668" y="26194"/>
                    </a:lnTo>
                    <a:lnTo>
                      <a:pt x="1128712" y="14287"/>
                    </a:lnTo>
                    <a:lnTo>
                      <a:pt x="1088231" y="4762"/>
                    </a:lnTo>
                    <a:lnTo>
                      <a:pt x="1052512" y="4762"/>
                    </a:lnTo>
                    <a:lnTo>
                      <a:pt x="1002506" y="0"/>
                    </a:lnTo>
                    <a:lnTo>
                      <a:pt x="954881" y="0"/>
                    </a:lnTo>
                    <a:lnTo>
                      <a:pt x="895350" y="0"/>
                    </a:lnTo>
                    <a:lnTo>
                      <a:pt x="840581" y="19050"/>
                    </a:lnTo>
                    <a:lnTo>
                      <a:pt x="766762" y="57150"/>
                    </a:lnTo>
                    <a:lnTo>
                      <a:pt x="785812" y="116681"/>
                    </a:lnTo>
                    <a:lnTo>
                      <a:pt x="769143" y="126206"/>
                    </a:lnTo>
                    <a:lnTo>
                      <a:pt x="742950" y="71437"/>
                    </a:lnTo>
                    <a:lnTo>
                      <a:pt x="704850" y="88106"/>
                    </a:lnTo>
                    <a:lnTo>
                      <a:pt x="723900" y="152400"/>
                    </a:lnTo>
                    <a:lnTo>
                      <a:pt x="704850" y="161925"/>
                    </a:lnTo>
                    <a:lnTo>
                      <a:pt x="666750" y="102394"/>
                    </a:lnTo>
                    <a:lnTo>
                      <a:pt x="619125" y="140494"/>
                    </a:lnTo>
                    <a:lnTo>
                      <a:pt x="571500" y="145256"/>
                    </a:lnTo>
                    <a:lnTo>
                      <a:pt x="531018" y="157162"/>
                    </a:lnTo>
                    <a:lnTo>
                      <a:pt x="488156" y="157162"/>
                    </a:lnTo>
                    <a:lnTo>
                      <a:pt x="428625" y="157162"/>
                    </a:lnTo>
                    <a:lnTo>
                      <a:pt x="385762" y="145256"/>
                    </a:lnTo>
                    <a:lnTo>
                      <a:pt x="326231" y="126206"/>
                    </a:lnTo>
                    <a:lnTo>
                      <a:pt x="288131" y="109537"/>
                    </a:lnTo>
                    <a:lnTo>
                      <a:pt x="261937" y="100012"/>
                    </a:lnTo>
                    <a:lnTo>
                      <a:pt x="238125" y="107156"/>
                    </a:lnTo>
                    <a:lnTo>
                      <a:pt x="195262" y="157162"/>
                    </a:lnTo>
                    <a:lnTo>
                      <a:pt x="180975" y="169069"/>
                    </a:lnTo>
                    <a:lnTo>
                      <a:pt x="164306" y="214312"/>
                    </a:lnTo>
                    <a:lnTo>
                      <a:pt x="147637" y="257175"/>
                    </a:lnTo>
                    <a:lnTo>
                      <a:pt x="114300" y="285750"/>
                    </a:lnTo>
                    <a:lnTo>
                      <a:pt x="78581" y="297656"/>
                    </a:lnTo>
                    <a:lnTo>
                      <a:pt x="40481" y="314325"/>
                    </a:lnTo>
                    <a:lnTo>
                      <a:pt x="0" y="328612"/>
                    </a:lnTo>
                    <a:lnTo>
                      <a:pt x="0" y="328612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7" name="Freeform 326"/>
              <p:cNvSpPr/>
              <p:nvPr/>
            </p:nvSpPr>
            <p:spPr>
              <a:xfrm>
                <a:off x="4680271" y="4518940"/>
                <a:ext cx="273827" cy="22818"/>
              </a:xfrm>
              <a:custGeom>
                <a:avLst/>
                <a:gdLst>
                  <a:gd name="connsiteX0" fmla="*/ 0 w 271462"/>
                  <a:gd name="connsiteY0" fmla="*/ 21431 h 21431"/>
                  <a:gd name="connsiteX1" fmla="*/ 90487 w 271462"/>
                  <a:gd name="connsiteY1" fmla="*/ 7143 h 21431"/>
                  <a:gd name="connsiteX2" fmla="*/ 123825 w 271462"/>
                  <a:gd name="connsiteY2" fmla="*/ 0 h 21431"/>
                  <a:gd name="connsiteX3" fmla="*/ 180975 w 271462"/>
                  <a:gd name="connsiteY3" fmla="*/ 2381 h 21431"/>
                  <a:gd name="connsiteX4" fmla="*/ 197643 w 271462"/>
                  <a:gd name="connsiteY4" fmla="*/ 2381 h 21431"/>
                  <a:gd name="connsiteX5" fmla="*/ 197643 w 271462"/>
                  <a:gd name="connsiteY5" fmla="*/ 2381 h 21431"/>
                  <a:gd name="connsiteX6" fmla="*/ 209550 w 271462"/>
                  <a:gd name="connsiteY6" fmla="*/ 19050 h 21431"/>
                  <a:gd name="connsiteX7" fmla="*/ 209550 w 271462"/>
                  <a:gd name="connsiteY7" fmla="*/ 4762 h 21431"/>
                  <a:gd name="connsiteX8" fmla="*/ 271462 w 271462"/>
                  <a:gd name="connsiteY8" fmla="*/ 2381 h 21431"/>
                  <a:gd name="connsiteX9" fmla="*/ 271462 w 271462"/>
                  <a:gd name="connsiteY9" fmla="*/ 14287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462" h="21431">
                    <a:moveTo>
                      <a:pt x="0" y="21431"/>
                    </a:moveTo>
                    <a:lnTo>
                      <a:pt x="90487" y="7143"/>
                    </a:lnTo>
                    <a:lnTo>
                      <a:pt x="123825" y="0"/>
                    </a:lnTo>
                    <a:lnTo>
                      <a:pt x="180975" y="2381"/>
                    </a:lnTo>
                    <a:lnTo>
                      <a:pt x="197643" y="2381"/>
                    </a:lnTo>
                    <a:lnTo>
                      <a:pt x="197643" y="2381"/>
                    </a:lnTo>
                    <a:lnTo>
                      <a:pt x="209550" y="19050"/>
                    </a:lnTo>
                    <a:lnTo>
                      <a:pt x="209550" y="4762"/>
                    </a:lnTo>
                    <a:lnTo>
                      <a:pt x="271462" y="2381"/>
                    </a:lnTo>
                    <a:lnTo>
                      <a:pt x="271462" y="1428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8" name="Freeform 327"/>
              <p:cNvSpPr/>
              <p:nvPr/>
            </p:nvSpPr>
            <p:spPr>
              <a:xfrm>
                <a:off x="4824790" y="4458090"/>
                <a:ext cx="709921" cy="458914"/>
              </a:xfrm>
              <a:custGeom>
                <a:avLst/>
                <a:gdLst>
                  <a:gd name="connsiteX0" fmla="*/ 126206 w 709612"/>
                  <a:gd name="connsiteY0" fmla="*/ 64294 h 459581"/>
                  <a:gd name="connsiteX1" fmla="*/ 138112 w 709612"/>
                  <a:gd name="connsiteY1" fmla="*/ 100013 h 459581"/>
                  <a:gd name="connsiteX2" fmla="*/ 161925 w 709612"/>
                  <a:gd name="connsiteY2" fmla="*/ 100013 h 459581"/>
                  <a:gd name="connsiteX3" fmla="*/ 178593 w 709612"/>
                  <a:gd name="connsiteY3" fmla="*/ 66675 h 459581"/>
                  <a:gd name="connsiteX4" fmla="*/ 209550 w 709612"/>
                  <a:gd name="connsiteY4" fmla="*/ 59531 h 459581"/>
                  <a:gd name="connsiteX5" fmla="*/ 233362 w 709612"/>
                  <a:gd name="connsiteY5" fmla="*/ 50006 h 459581"/>
                  <a:gd name="connsiteX6" fmla="*/ 266700 w 709612"/>
                  <a:gd name="connsiteY6" fmla="*/ 23813 h 459581"/>
                  <a:gd name="connsiteX7" fmla="*/ 295275 w 709612"/>
                  <a:gd name="connsiteY7" fmla="*/ 0 h 459581"/>
                  <a:gd name="connsiteX8" fmla="*/ 333375 w 709612"/>
                  <a:gd name="connsiteY8" fmla="*/ 14288 h 459581"/>
                  <a:gd name="connsiteX9" fmla="*/ 364331 w 709612"/>
                  <a:gd name="connsiteY9" fmla="*/ 38100 h 459581"/>
                  <a:gd name="connsiteX10" fmla="*/ 395287 w 709612"/>
                  <a:gd name="connsiteY10" fmla="*/ 47625 h 459581"/>
                  <a:gd name="connsiteX11" fmla="*/ 433387 w 709612"/>
                  <a:gd name="connsiteY11" fmla="*/ 42863 h 459581"/>
                  <a:gd name="connsiteX12" fmla="*/ 447675 w 709612"/>
                  <a:gd name="connsiteY12" fmla="*/ 45244 h 459581"/>
                  <a:gd name="connsiteX13" fmla="*/ 519112 w 709612"/>
                  <a:gd name="connsiteY13" fmla="*/ 83344 h 459581"/>
                  <a:gd name="connsiteX14" fmla="*/ 600075 w 709612"/>
                  <a:gd name="connsiteY14" fmla="*/ 142875 h 459581"/>
                  <a:gd name="connsiteX15" fmla="*/ 645318 w 709612"/>
                  <a:gd name="connsiteY15" fmla="*/ 204788 h 459581"/>
                  <a:gd name="connsiteX16" fmla="*/ 681037 w 709612"/>
                  <a:gd name="connsiteY16" fmla="*/ 269081 h 459581"/>
                  <a:gd name="connsiteX17" fmla="*/ 707231 w 709612"/>
                  <a:gd name="connsiteY17" fmla="*/ 309563 h 459581"/>
                  <a:gd name="connsiteX18" fmla="*/ 709612 w 709612"/>
                  <a:gd name="connsiteY18" fmla="*/ 364331 h 459581"/>
                  <a:gd name="connsiteX19" fmla="*/ 685800 w 709612"/>
                  <a:gd name="connsiteY19" fmla="*/ 409575 h 459581"/>
                  <a:gd name="connsiteX20" fmla="*/ 619125 w 709612"/>
                  <a:gd name="connsiteY20" fmla="*/ 459581 h 459581"/>
                  <a:gd name="connsiteX21" fmla="*/ 547687 w 709612"/>
                  <a:gd name="connsiteY21" fmla="*/ 435769 h 459581"/>
                  <a:gd name="connsiteX22" fmla="*/ 502443 w 709612"/>
                  <a:gd name="connsiteY22" fmla="*/ 407194 h 459581"/>
                  <a:gd name="connsiteX23" fmla="*/ 469106 w 709612"/>
                  <a:gd name="connsiteY23" fmla="*/ 388144 h 459581"/>
                  <a:gd name="connsiteX24" fmla="*/ 440531 w 709612"/>
                  <a:gd name="connsiteY24" fmla="*/ 357188 h 459581"/>
                  <a:gd name="connsiteX25" fmla="*/ 397668 w 709612"/>
                  <a:gd name="connsiteY25" fmla="*/ 340519 h 459581"/>
                  <a:gd name="connsiteX26" fmla="*/ 330993 w 709612"/>
                  <a:gd name="connsiteY26" fmla="*/ 330994 h 459581"/>
                  <a:gd name="connsiteX27" fmla="*/ 283368 w 709612"/>
                  <a:gd name="connsiteY27" fmla="*/ 330994 h 459581"/>
                  <a:gd name="connsiteX28" fmla="*/ 228600 w 709612"/>
                  <a:gd name="connsiteY28" fmla="*/ 335756 h 459581"/>
                  <a:gd name="connsiteX29" fmla="*/ 190500 w 709612"/>
                  <a:gd name="connsiteY29" fmla="*/ 321469 h 459581"/>
                  <a:gd name="connsiteX30" fmla="*/ 147637 w 709612"/>
                  <a:gd name="connsiteY30" fmla="*/ 304800 h 459581"/>
                  <a:gd name="connsiteX31" fmla="*/ 102393 w 709612"/>
                  <a:gd name="connsiteY31" fmla="*/ 300038 h 459581"/>
                  <a:gd name="connsiteX32" fmla="*/ 57150 w 709612"/>
                  <a:gd name="connsiteY32" fmla="*/ 302419 h 459581"/>
                  <a:gd name="connsiteX33" fmla="*/ 0 w 709612"/>
                  <a:gd name="connsiteY33" fmla="*/ 292894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09612" h="459581">
                    <a:moveTo>
                      <a:pt x="126206" y="64294"/>
                    </a:moveTo>
                    <a:lnTo>
                      <a:pt x="138112" y="100013"/>
                    </a:lnTo>
                    <a:lnTo>
                      <a:pt x="161925" y="100013"/>
                    </a:lnTo>
                    <a:lnTo>
                      <a:pt x="178593" y="66675"/>
                    </a:lnTo>
                    <a:lnTo>
                      <a:pt x="209550" y="59531"/>
                    </a:lnTo>
                    <a:lnTo>
                      <a:pt x="233362" y="50006"/>
                    </a:lnTo>
                    <a:lnTo>
                      <a:pt x="266700" y="23813"/>
                    </a:lnTo>
                    <a:lnTo>
                      <a:pt x="295275" y="0"/>
                    </a:lnTo>
                    <a:lnTo>
                      <a:pt x="333375" y="14288"/>
                    </a:lnTo>
                    <a:lnTo>
                      <a:pt x="364331" y="38100"/>
                    </a:lnTo>
                    <a:lnTo>
                      <a:pt x="395287" y="47625"/>
                    </a:lnTo>
                    <a:lnTo>
                      <a:pt x="433387" y="42863"/>
                    </a:lnTo>
                    <a:lnTo>
                      <a:pt x="447675" y="45244"/>
                    </a:lnTo>
                    <a:lnTo>
                      <a:pt x="519112" y="83344"/>
                    </a:lnTo>
                    <a:lnTo>
                      <a:pt x="600075" y="142875"/>
                    </a:lnTo>
                    <a:lnTo>
                      <a:pt x="645318" y="204788"/>
                    </a:lnTo>
                    <a:lnTo>
                      <a:pt x="681037" y="269081"/>
                    </a:lnTo>
                    <a:lnTo>
                      <a:pt x="707231" y="309563"/>
                    </a:lnTo>
                    <a:lnTo>
                      <a:pt x="709612" y="364331"/>
                    </a:lnTo>
                    <a:lnTo>
                      <a:pt x="685800" y="409575"/>
                    </a:lnTo>
                    <a:lnTo>
                      <a:pt x="619125" y="459581"/>
                    </a:lnTo>
                    <a:lnTo>
                      <a:pt x="547687" y="435769"/>
                    </a:lnTo>
                    <a:lnTo>
                      <a:pt x="502443" y="407194"/>
                    </a:lnTo>
                    <a:lnTo>
                      <a:pt x="469106" y="388144"/>
                    </a:lnTo>
                    <a:lnTo>
                      <a:pt x="440531" y="357188"/>
                    </a:lnTo>
                    <a:lnTo>
                      <a:pt x="397668" y="340519"/>
                    </a:lnTo>
                    <a:lnTo>
                      <a:pt x="330993" y="330994"/>
                    </a:lnTo>
                    <a:lnTo>
                      <a:pt x="283368" y="330994"/>
                    </a:lnTo>
                    <a:lnTo>
                      <a:pt x="228600" y="335756"/>
                    </a:lnTo>
                    <a:lnTo>
                      <a:pt x="190500" y="321469"/>
                    </a:lnTo>
                    <a:lnTo>
                      <a:pt x="147637" y="304800"/>
                    </a:lnTo>
                    <a:lnTo>
                      <a:pt x="102393" y="300038"/>
                    </a:lnTo>
                    <a:lnTo>
                      <a:pt x="57150" y="302419"/>
                    </a:lnTo>
                    <a:lnTo>
                      <a:pt x="0" y="292894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9" name="Freeform 328"/>
              <p:cNvSpPr/>
              <p:nvPr/>
            </p:nvSpPr>
            <p:spPr>
              <a:xfrm>
                <a:off x="4680271" y="4544295"/>
                <a:ext cx="139448" cy="202835"/>
              </a:xfrm>
              <a:custGeom>
                <a:avLst/>
                <a:gdLst>
                  <a:gd name="connsiteX0" fmla="*/ 0 w 140494"/>
                  <a:gd name="connsiteY0" fmla="*/ 0 h 204788"/>
                  <a:gd name="connsiteX1" fmla="*/ 19050 w 140494"/>
                  <a:gd name="connsiteY1" fmla="*/ 64294 h 204788"/>
                  <a:gd name="connsiteX2" fmla="*/ 42863 w 140494"/>
                  <a:gd name="connsiteY2" fmla="*/ 111919 h 204788"/>
                  <a:gd name="connsiteX3" fmla="*/ 88107 w 140494"/>
                  <a:gd name="connsiteY3" fmla="*/ 164306 h 204788"/>
                  <a:gd name="connsiteX4" fmla="*/ 114300 w 140494"/>
                  <a:gd name="connsiteY4" fmla="*/ 197644 h 204788"/>
                  <a:gd name="connsiteX5" fmla="*/ 140494 w 140494"/>
                  <a:gd name="connsiteY5" fmla="*/ 204788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204788">
                    <a:moveTo>
                      <a:pt x="0" y="0"/>
                    </a:moveTo>
                    <a:lnTo>
                      <a:pt x="19050" y="64294"/>
                    </a:lnTo>
                    <a:lnTo>
                      <a:pt x="42863" y="111919"/>
                    </a:lnTo>
                    <a:lnTo>
                      <a:pt x="88107" y="164306"/>
                    </a:lnTo>
                    <a:lnTo>
                      <a:pt x="114300" y="197644"/>
                    </a:lnTo>
                    <a:lnTo>
                      <a:pt x="140494" y="204788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0" name="Freeform 329"/>
              <p:cNvSpPr/>
              <p:nvPr/>
            </p:nvSpPr>
            <p:spPr>
              <a:xfrm>
                <a:off x="4637168" y="4569649"/>
                <a:ext cx="796125" cy="768237"/>
              </a:xfrm>
              <a:custGeom>
                <a:avLst/>
                <a:gdLst>
                  <a:gd name="connsiteX0" fmla="*/ 21431 w 797719"/>
                  <a:gd name="connsiteY0" fmla="*/ 0 h 769144"/>
                  <a:gd name="connsiteX1" fmla="*/ 47625 w 797719"/>
                  <a:gd name="connsiteY1" fmla="*/ 42862 h 769144"/>
                  <a:gd name="connsiteX2" fmla="*/ 47625 w 797719"/>
                  <a:gd name="connsiteY2" fmla="*/ 42862 h 769144"/>
                  <a:gd name="connsiteX3" fmla="*/ 47625 w 797719"/>
                  <a:gd name="connsiteY3" fmla="*/ 73819 h 769144"/>
                  <a:gd name="connsiteX4" fmla="*/ 80962 w 797719"/>
                  <a:gd name="connsiteY4" fmla="*/ 111919 h 769144"/>
                  <a:gd name="connsiteX5" fmla="*/ 135731 w 797719"/>
                  <a:gd name="connsiteY5" fmla="*/ 161925 h 769144"/>
                  <a:gd name="connsiteX6" fmla="*/ 173831 w 797719"/>
                  <a:gd name="connsiteY6" fmla="*/ 192881 h 769144"/>
                  <a:gd name="connsiteX7" fmla="*/ 254794 w 797719"/>
                  <a:gd name="connsiteY7" fmla="*/ 216694 h 769144"/>
                  <a:gd name="connsiteX8" fmla="*/ 316706 w 797719"/>
                  <a:gd name="connsiteY8" fmla="*/ 216694 h 769144"/>
                  <a:gd name="connsiteX9" fmla="*/ 369094 w 797719"/>
                  <a:gd name="connsiteY9" fmla="*/ 230981 h 769144"/>
                  <a:gd name="connsiteX10" fmla="*/ 397669 w 797719"/>
                  <a:gd name="connsiteY10" fmla="*/ 245269 h 769144"/>
                  <a:gd name="connsiteX11" fmla="*/ 466725 w 797719"/>
                  <a:gd name="connsiteY11" fmla="*/ 242887 h 769144"/>
                  <a:gd name="connsiteX12" fmla="*/ 545306 w 797719"/>
                  <a:gd name="connsiteY12" fmla="*/ 242887 h 769144"/>
                  <a:gd name="connsiteX13" fmla="*/ 614362 w 797719"/>
                  <a:gd name="connsiteY13" fmla="*/ 259556 h 769144"/>
                  <a:gd name="connsiteX14" fmla="*/ 685800 w 797719"/>
                  <a:gd name="connsiteY14" fmla="*/ 311944 h 769144"/>
                  <a:gd name="connsiteX15" fmla="*/ 728662 w 797719"/>
                  <a:gd name="connsiteY15" fmla="*/ 340519 h 769144"/>
                  <a:gd name="connsiteX16" fmla="*/ 781050 w 797719"/>
                  <a:gd name="connsiteY16" fmla="*/ 378619 h 769144"/>
                  <a:gd name="connsiteX17" fmla="*/ 797719 w 797719"/>
                  <a:gd name="connsiteY17" fmla="*/ 438150 h 769144"/>
                  <a:gd name="connsiteX18" fmla="*/ 795337 w 797719"/>
                  <a:gd name="connsiteY18" fmla="*/ 540544 h 769144"/>
                  <a:gd name="connsiteX19" fmla="*/ 781050 w 797719"/>
                  <a:gd name="connsiteY19" fmla="*/ 631031 h 769144"/>
                  <a:gd name="connsiteX20" fmla="*/ 771525 w 797719"/>
                  <a:gd name="connsiteY20" fmla="*/ 673894 h 769144"/>
                  <a:gd name="connsiteX21" fmla="*/ 738187 w 797719"/>
                  <a:gd name="connsiteY21" fmla="*/ 707231 h 769144"/>
                  <a:gd name="connsiteX22" fmla="*/ 688181 w 797719"/>
                  <a:gd name="connsiteY22" fmla="*/ 728662 h 769144"/>
                  <a:gd name="connsiteX23" fmla="*/ 592931 w 797719"/>
                  <a:gd name="connsiteY23" fmla="*/ 762000 h 769144"/>
                  <a:gd name="connsiteX24" fmla="*/ 533400 w 797719"/>
                  <a:gd name="connsiteY24" fmla="*/ 769144 h 769144"/>
                  <a:gd name="connsiteX25" fmla="*/ 497681 w 797719"/>
                  <a:gd name="connsiteY25" fmla="*/ 750094 h 769144"/>
                  <a:gd name="connsiteX26" fmla="*/ 452437 w 797719"/>
                  <a:gd name="connsiteY26" fmla="*/ 726281 h 769144"/>
                  <a:gd name="connsiteX27" fmla="*/ 407194 w 797719"/>
                  <a:gd name="connsiteY27" fmla="*/ 716756 h 769144"/>
                  <a:gd name="connsiteX28" fmla="*/ 361950 w 797719"/>
                  <a:gd name="connsiteY28" fmla="*/ 716756 h 769144"/>
                  <a:gd name="connsiteX29" fmla="*/ 302419 w 797719"/>
                  <a:gd name="connsiteY29" fmla="*/ 702469 h 769144"/>
                  <a:gd name="connsiteX30" fmla="*/ 242887 w 797719"/>
                  <a:gd name="connsiteY30" fmla="*/ 685800 h 769144"/>
                  <a:gd name="connsiteX31" fmla="*/ 195262 w 797719"/>
                  <a:gd name="connsiteY31" fmla="*/ 652462 h 769144"/>
                  <a:gd name="connsiteX32" fmla="*/ 126206 w 797719"/>
                  <a:gd name="connsiteY32" fmla="*/ 602456 h 769144"/>
                  <a:gd name="connsiteX33" fmla="*/ 100012 w 797719"/>
                  <a:gd name="connsiteY33" fmla="*/ 581025 h 769144"/>
                  <a:gd name="connsiteX34" fmla="*/ 45244 w 797719"/>
                  <a:gd name="connsiteY34" fmla="*/ 554831 h 769144"/>
                  <a:gd name="connsiteX35" fmla="*/ 0 w 797719"/>
                  <a:gd name="connsiteY35" fmla="*/ 542925 h 76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97719" h="769144">
                    <a:moveTo>
                      <a:pt x="21431" y="0"/>
                    </a:moveTo>
                    <a:lnTo>
                      <a:pt x="47625" y="42862"/>
                    </a:lnTo>
                    <a:lnTo>
                      <a:pt x="47625" y="42862"/>
                    </a:lnTo>
                    <a:lnTo>
                      <a:pt x="47625" y="73819"/>
                    </a:lnTo>
                    <a:lnTo>
                      <a:pt x="80962" y="111919"/>
                    </a:lnTo>
                    <a:lnTo>
                      <a:pt x="135731" y="161925"/>
                    </a:lnTo>
                    <a:lnTo>
                      <a:pt x="173831" y="192881"/>
                    </a:lnTo>
                    <a:lnTo>
                      <a:pt x="254794" y="216694"/>
                    </a:lnTo>
                    <a:lnTo>
                      <a:pt x="316706" y="216694"/>
                    </a:lnTo>
                    <a:lnTo>
                      <a:pt x="369094" y="230981"/>
                    </a:lnTo>
                    <a:lnTo>
                      <a:pt x="397669" y="245269"/>
                    </a:lnTo>
                    <a:lnTo>
                      <a:pt x="466725" y="242887"/>
                    </a:lnTo>
                    <a:lnTo>
                      <a:pt x="545306" y="242887"/>
                    </a:lnTo>
                    <a:lnTo>
                      <a:pt x="614362" y="259556"/>
                    </a:lnTo>
                    <a:lnTo>
                      <a:pt x="685800" y="311944"/>
                    </a:lnTo>
                    <a:lnTo>
                      <a:pt x="728662" y="340519"/>
                    </a:lnTo>
                    <a:lnTo>
                      <a:pt x="781050" y="378619"/>
                    </a:lnTo>
                    <a:lnTo>
                      <a:pt x="797719" y="438150"/>
                    </a:lnTo>
                    <a:lnTo>
                      <a:pt x="795337" y="540544"/>
                    </a:lnTo>
                    <a:lnTo>
                      <a:pt x="781050" y="631031"/>
                    </a:lnTo>
                    <a:lnTo>
                      <a:pt x="771525" y="673894"/>
                    </a:lnTo>
                    <a:lnTo>
                      <a:pt x="738187" y="707231"/>
                    </a:lnTo>
                    <a:lnTo>
                      <a:pt x="688181" y="728662"/>
                    </a:lnTo>
                    <a:lnTo>
                      <a:pt x="592931" y="762000"/>
                    </a:lnTo>
                    <a:lnTo>
                      <a:pt x="533400" y="769144"/>
                    </a:lnTo>
                    <a:lnTo>
                      <a:pt x="497681" y="750094"/>
                    </a:lnTo>
                    <a:lnTo>
                      <a:pt x="452437" y="726281"/>
                    </a:lnTo>
                    <a:lnTo>
                      <a:pt x="407194" y="716756"/>
                    </a:lnTo>
                    <a:lnTo>
                      <a:pt x="361950" y="716756"/>
                    </a:lnTo>
                    <a:lnTo>
                      <a:pt x="302419" y="702469"/>
                    </a:lnTo>
                    <a:lnTo>
                      <a:pt x="242887" y="685800"/>
                    </a:lnTo>
                    <a:lnTo>
                      <a:pt x="195262" y="652462"/>
                    </a:lnTo>
                    <a:lnTo>
                      <a:pt x="126206" y="602456"/>
                    </a:lnTo>
                    <a:lnTo>
                      <a:pt x="100012" y="581025"/>
                    </a:lnTo>
                    <a:lnTo>
                      <a:pt x="45244" y="554831"/>
                    </a:lnTo>
                    <a:lnTo>
                      <a:pt x="0" y="54292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1" name="Freeform 330"/>
              <p:cNvSpPr/>
              <p:nvPr/>
            </p:nvSpPr>
            <p:spPr>
              <a:xfrm>
                <a:off x="4071768" y="4179192"/>
                <a:ext cx="580613" cy="398063"/>
              </a:xfrm>
              <a:custGeom>
                <a:avLst/>
                <a:gdLst>
                  <a:gd name="connsiteX0" fmla="*/ 0 w 581025"/>
                  <a:gd name="connsiteY0" fmla="*/ 0 h 397669"/>
                  <a:gd name="connsiteX1" fmla="*/ 76200 w 581025"/>
                  <a:gd name="connsiteY1" fmla="*/ 30956 h 397669"/>
                  <a:gd name="connsiteX2" fmla="*/ 111918 w 581025"/>
                  <a:gd name="connsiteY2" fmla="*/ 54769 h 397669"/>
                  <a:gd name="connsiteX3" fmla="*/ 188118 w 581025"/>
                  <a:gd name="connsiteY3" fmla="*/ 109537 h 397669"/>
                  <a:gd name="connsiteX4" fmla="*/ 228600 w 581025"/>
                  <a:gd name="connsiteY4" fmla="*/ 147637 h 397669"/>
                  <a:gd name="connsiteX5" fmla="*/ 345281 w 581025"/>
                  <a:gd name="connsiteY5" fmla="*/ 230981 h 397669"/>
                  <a:gd name="connsiteX6" fmla="*/ 407193 w 581025"/>
                  <a:gd name="connsiteY6" fmla="*/ 283369 h 397669"/>
                  <a:gd name="connsiteX7" fmla="*/ 471487 w 581025"/>
                  <a:gd name="connsiteY7" fmla="*/ 326231 h 397669"/>
                  <a:gd name="connsiteX8" fmla="*/ 561975 w 581025"/>
                  <a:gd name="connsiteY8" fmla="*/ 359569 h 397669"/>
                  <a:gd name="connsiteX9" fmla="*/ 557212 w 581025"/>
                  <a:gd name="connsiteY9" fmla="*/ 371475 h 397669"/>
                  <a:gd name="connsiteX10" fmla="*/ 509587 w 581025"/>
                  <a:gd name="connsiteY10" fmla="*/ 376237 h 397669"/>
                  <a:gd name="connsiteX11" fmla="*/ 511968 w 581025"/>
                  <a:gd name="connsiteY11" fmla="*/ 397669 h 397669"/>
                  <a:gd name="connsiteX12" fmla="*/ 571500 w 581025"/>
                  <a:gd name="connsiteY12" fmla="*/ 388144 h 397669"/>
                  <a:gd name="connsiteX13" fmla="*/ 581025 w 581025"/>
                  <a:gd name="connsiteY13" fmla="*/ 388144 h 39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1025" h="397669">
                    <a:moveTo>
                      <a:pt x="0" y="0"/>
                    </a:moveTo>
                    <a:lnTo>
                      <a:pt x="76200" y="30956"/>
                    </a:lnTo>
                    <a:lnTo>
                      <a:pt x="111918" y="54769"/>
                    </a:lnTo>
                    <a:lnTo>
                      <a:pt x="188118" y="109537"/>
                    </a:lnTo>
                    <a:lnTo>
                      <a:pt x="228600" y="147637"/>
                    </a:lnTo>
                    <a:lnTo>
                      <a:pt x="345281" y="230981"/>
                    </a:lnTo>
                    <a:lnTo>
                      <a:pt x="407193" y="283369"/>
                    </a:lnTo>
                    <a:lnTo>
                      <a:pt x="471487" y="326231"/>
                    </a:lnTo>
                    <a:lnTo>
                      <a:pt x="561975" y="359569"/>
                    </a:lnTo>
                    <a:lnTo>
                      <a:pt x="557212" y="371475"/>
                    </a:lnTo>
                    <a:lnTo>
                      <a:pt x="509587" y="376237"/>
                    </a:lnTo>
                    <a:lnTo>
                      <a:pt x="511968" y="397669"/>
                    </a:lnTo>
                    <a:lnTo>
                      <a:pt x="571500" y="388144"/>
                    </a:lnTo>
                    <a:lnTo>
                      <a:pt x="581025" y="388144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2" name="Freeform 331"/>
              <p:cNvSpPr/>
              <p:nvPr/>
            </p:nvSpPr>
            <p:spPr>
              <a:xfrm>
                <a:off x="4266995" y="4295822"/>
                <a:ext cx="215512" cy="271291"/>
              </a:xfrm>
              <a:custGeom>
                <a:avLst/>
                <a:gdLst>
                  <a:gd name="connsiteX0" fmla="*/ 0 w 216694"/>
                  <a:gd name="connsiteY0" fmla="*/ 0 h 271463"/>
                  <a:gd name="connsiteX1" fmla="*/ 30956 w 216694"/>
                  <a:gd name="connsiteY1" fmla="*/ 50006 h 271463"/>
                  <a:gd name="connsiteX2" fmla="*/ 66675 w 216694"/>
                  <a:gd name="connsiteY2" fmla="*/ 80963 h 271463"/>
                  <a:gd name="connsiteX3" fmla="*/ 107156 w 216694"/>
                  <a:gd name="connsiteY3" fmla="*/ 114300 h 271463"/>
                  <a:gd name="connsiteX4" fmla="*/ 133350 w 216694"/>
                  <a:gd name="connsiteY4" fmla="*/ 152400 h 271463"/>
                  <a:gd name="connsiteX5" fmla="*/ 159544 w 216694"/>
                  <a:gd name="connsiteY5" fmla="*/ 197644 h 271463"/>
                  <a:gd name="connsiteX6" fmla="*/ 166688 w 216694"/>
                  <a:gd name="connsiteY6" fmla="*/ 223838 h 271463"/>
                  <a:gd name="connsiteX7" fmla="*/ 192881 w 216694"/>
                  <a:gd name="connsiteY7" fmla="*/ 228600 h 271463"/>
                  <a:gd name="connsiteX8" fmla="*/ 211931 w 216694"/>
                  <a:gd name="connsiteY8" fmla="*/ 235744 h 271463"/>
                  <a:gd name="connsiteX9" fmla="*/ 216694 w 216694"/>
                  <a:gd name="connsiteY9" fmla="*/ 242888 h 271463"/>
                  <a:gd name="connsiteX10" fmla="*/ 211931 w 216694"/>
                  <a:gd name="connsiteY10" fmla="*/ 252413 h 271463"/>
                  <a:gd name="connsiteX11" fmla="*/ 204788 w 216694"/>
                  <a:gd name="connsiteY11" fmla="*/ 252413 h 271463"/>
                  <a:gd name="connsiteX12" fmla="*/ 185738 w 216694"/>
                  <a:gd name="connsiteY12" fmla="*/ 245269 h 271463"/>
                  <a:gd name="connsiteX13" fmla="*/ 173831 w 216694"/>
                  <a:gd name="connsiteY13" fmla="*/ 245269 h 271463"/>
                  <a:gd name="connsiteX14" fmla="*/ 173831 w 216694"/>
                  <a:gd name="connsiteY14" fmla="*/ 254794 h 271463"/>
                  <a:gd name="connsiteX15" fmla="*/ 173831 w 216694"/>
                  <a:gd name="connsiteY15" fmla="*/ 254794 h 271463"/>
                  <a:gd name="connsiteX16" fmla="*/ 173831 w 216694"/>
                  <a:gd name="connsiteY16" fmla="*/ 271463 h 27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6694" h="271463">
                    <a:moveTo>
                      <a:pt x="0" y="0"/>
                    </a:moveTo>
                    <a:lnTo>
                      <a:pt x="30956" y="50006"/>
                    </a:lnTo>
                    <a:lnTo>
                      <a:pt x="66675" y="80963"/>
                    </a:lnTo>
                    <a:lnTo>
                      <a:pt x="107156" y="114300"/>
                    </a:lnTo>
                    <a:lnTo>
                      <a:pt x="133350" y="152400"/>
                    </a:lnTo>
                    <a:lnTo>
                      <a:pt x="159544" y="197644"/>
                    </a:lnTo>
                    <a:lnTo>
                      <a:pt x="166688" y="223838"/>
                    </a:lnTo>
                    <a:lnTo>
                      <a:pt x="192881" y="228600"/>
                    </a:lnTo>
                    <a:lnTo>
                      <a:pt x="211931" y="235744"/>
                    </a:lnTo>
                    <a:lnTo>
                      <a:pt x="216694" y="242888"/>
                    </a:lnTo>
                    <a:lnTo>
                      <a:pt x="211931" y="252413"/>
                    </a:lnTo>
                    <a:lnTo>
                      <a:pt x="204788" y="252413"/>
                    </a:lnTo>
                    <a:lnTo>
                      <a:pt x="185738" y="245269"/>
                    </a:lnTo>
                    <a:lnTo>
                      <a:pt x="173831" y="245269"/>
                    </a:lnTo>
                    <a:lnTo>
                      <a:pt x="173831" y="254794"/>
                    </a:lnTo>
                    <a:lnTo>
                      <a:pt x="173831" y="254794"/>
                    </a:lnTo>
                    <a:lnTo>
                      <a:pt x="173831" y="271463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3" name="Freeform 332"/>
              <p:cNvSpPr/>
              <p:nvPr/>
            </p:nvSpPr>
            <p:spPr>
              <a:xfrm>
                <a:off x="4185861" y="4283144"/>
                <a:ext cx="238330" cy="289040"/>
              </a:xfrm>
              <a:custGeom>
                <a:avLst/>
                <a:gdLst>
                  <a:gd name="connsiteX0" fmla="*/ 238125 w 238125"/>
                  <a:gd name="connsiteY0" fmla="*/ 288131 h 288131"/>
                  <a:gd name="connsiteX1" fmla="*/ 226218 w 238125"/>
                  <a:gd name="connsiteY1" fmla="*/ 233362 h 288131"/>
                  <a:gd name="connsiteX2" fmla="*/ 202406 w 238125"/>
                  <a:gd name="connsiteY2" fmla="*/ 183356 h 288131"/>
                  <a:gd name="connsiteX3" fmla="*/ 164306 w 238125"/>
                  <a:gd name="connsiteY3" fmla="*/ 142875 h 288131"/>
                  <a:gd name="connsiteX4" fmla="*/ 83343 w 238125"/>
                  <a:gd name="connsiteY4" fmla="*/ 66675 h 288131"/>
                  <a:gd name="connsiteX5" fmla="*/ 23812 w 238125"/>
                  <a:gd name="connsiteY5" fmla="*/ 21431 h 288131"/>
                  <a:gd name="connsiteX6" fmla="*/ 0 w 238125"/>
                  <a:gd name="connsiteY6" fmla="*/ 0 h 28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288131">
                    <a:moveTo>
                      <a:pt x="238125" y="288131"/>
                    </a:moveTo>
                    <a:lnTo>
                      <a:pt x="226218" y="233362"/>
                    </a:lnTo>
                    <a:lnTo>
                      <a:pt x="202406" y="183356"/>
                    </a:lnTo>
                    <a:lnTo>
                      <a:pt x="164306" y="142875"/>
                    </a:lnTo>
                    <a:lnTo>
                      <a:pt x="83343" y="66675"/>
                    </a:lnTo>
                    <a:lnTo>
                      <a:pt x="23812" y="21431"/>
                    </a:lnTo>
                    <a:lnTo>
                      <a:pt x="0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4" name="Freeform 333"/>
              <p:cNvSpPr/>
              <p:nvPr/>
            </p:nvSpPr>
            <p:spPr>
              <a:xfrm>
                <a:off x="3815688" y="4151301"/>
                <a:ext cx="372709" cy="261151"/>
              </a:xfrm>
              <a:custGeom>
                <a:avLst/>
                <a:gdLst>
                  <a:gd name="connsiteX0" fmla="*/ 0 w 371475"/>
                  <a:gd name="connsiteY0" fmla="*/ 261937 h 261937"/>
                  <a:gd name="connsiteX1" fmla="*/ 30956 w 371475"/>
                  <a:gd name="connsiteY1" fmla="*/ 209550 h 261937"/>
                  <a:gd name="connsiteX2" fmla="*/ 47625 w 371475"/>
                  <a:gd name="connsiteY2" fmla="*/ 178594 h 261937"/>
                  <a:gd name="connsiteX3" fmla="*/ 42862 w 371475"/>
                  <a:gd name="connsiteY3" fmla="*/ 142875 h 261937"/>
                  <a:gd name="connsiteX4" fmla="*/ 35719 w 371475"/>
                  <a:gd name="connsiteY4" fmla="*/ 90487 h 261937"/>
                  <a:gd name="connsiteX5" fmla="*/ 45244 w 371475"/>
                  <a:gd name="connsiteY5" fmla="*/ 52387 h 261937"/>
                  <a:gd name="connsiteX6" fmla="*/ 76200 w 371475"/>
                  <a:gd name="connsiteY6" fmla="*/ 28575 h 261937"/>
                  <a:gd name="connsiteX7" fmla="*/ 128587 w 371475"/>
                  <a:gd name="connsiteY7" fmla="*/ 0 h 261937"/>
                  <a:gd name="connsiteX8" fmla="*/ 169069 w 371475"/>
                  <a:gd name="connsiteY8" fmla="*/ 9525 h 261937"/>
                  <a:gd name="connsiteX9" fmla="*/ 219075 w 371475"/>
                  <a:gd name="connsiteY9" fmla="*/ 30956 h 261937"/>
                  <a:gd name="connsiteX10" fmla="*/ 230981 w 371475"/>
                  <a:gd name="connsiteY10" fmla="*/ 45244 h 261937"/>
                  <a:gd name="connsiteX11" fmla="*/ 242887 w 371475"/>
                  <a:gd name="connsiteY11" fmla="*/ 66675 h 261937"/>
                  <a:gd name="connsiteX12" fmla="*/ 228600 w 371475"/>
                  <a:gd name="connsiteY12" fmla="*/ 80962 h 261937"/>
                  <a:gd name="connsiteX13" fmla="*/ 216694 w 371475"/>
                  <a:gd name="connsiteY13" fmla="*/ 83344 h 261937"/>
                  <a:gd name="connsiteX14" fmla="*/ 195262 w 371475"/>
                  <a:gd name="connsiteY14" fmla="*/ 83344 h 261937"/>
                  <a:gd name="connsiteX15" fmla="*/ 173831 w 371475"/>
                  <a:gd name="connsiteY15" fmla="*/ 80962 h 261937"/>
                  <a:gd name="connsiteX16" fmla="*/ 169069 w 371475"/>
                  <a:gd name="connsiteY16" fmla="*/ 80962 h 261937"/>
                  <a:gd name="connsiteX17" fmla="*/ 166687 w 371475"/>
                  <a:gd name="connsiteY17" fmla="*/ 97631 h 261937"/>
                  <a:gd name="connsiteX18" fmla="*/ 164306 w 371475"/>
                  <a:gd name="connsiteY18" fmla="*/ 111919 h 261937"/>
                  <a:gd name="connsiteX19" fmla="*/ 152400 w 371475"/>
                  <a:gd name="connsiteY19" fmla="*/ 109537 h 261937"/>
                  <a:gd name="connsiteX20" fmla="*/ 142875 w 371475"/>
                  <a:gd name="connsiteY20" fmla="*/ 92869 h 261937"/>
                  <a:gd name="connsiteX21" fmla="*/ 130969 w 371475"/>
                  <a:gd name="connsiteY21" fmla="*/ 76200 h 261937"/>
                  <a:gd name="connsiteX22" fmla="*/ 121444 w 371475"/>
                  <a:gd name="connsiteY22" fmla="*/ 76200 h 261937"/>
                  <a:gd name="connsiteX23" fmla="*/ 107156 w 371475"/>
                  <a:gd name="connsiteY23" fmla="*/ 78581 h 261937"/>
                  <a:gd name="connsiteX24" fmla="*/ 107156 w 371475"/>
                  <a:gd name="connsiteY24" fmla="*/ 78581 h 261937"/>
                  <a:gd name="connsiteX25" fmla="*/ 116681 w 371475"/>
                  <a:gd name="connsiteY25" fmla="*/ 107156 h 261937"/>
                  <a:gd name="connsiteX26" fmla="*/ 130969 w 371475"/>
                  <a:gd name="connsiteY26" fmla="*/ 142875 h 261937"/>
                  <a:gd name="connsiteX27" fmla="*/ 147637 w 371475"/>
                  <a:gd name="connsiteY27" fmla="*/ 147637 h 261937"/>
                  <a:gd name="connsiteX28" fmla="*/ 214312 w 371475"/>
                  <a:gd name="connsiteY28" fmla="*/ 142875 h 261937"/>
                  <a:gd name="connsiteX29" fmla="*/ 238125 w 371475"/>
                  <a:gd name="connsiteY29" fmla="*/ 142875 h 261937"/>
                  <a:gd name="connsiteX30" fmla="*/ 228600 w 371475"/>
                  <a:gd name="connsiteY30" fmla="*/ 188119 h 261937"/>
                  <a:gd name="connsiteX31" fmla="*/ 152400 w 371475"/>
                  <a:gd name="connsiteY31" fmla="*/ 209550 h 261937"/>
                  <a:gd name="connsiteX32" fmla="*/ 157162 w 371475"/>
                  <a:gd name="connsiteY32" fmla="*/ 233362 h 261937"/>
                  <a:gd name="connsiteX33" fmla="*/ 257175 w 371475"/>
                  <a:gd name="connsiteY33" fmla="*/ 209550 h 261937"/>
                  <a:gd name="connsiteX34" fmla="*/ 288131 w 371475"/>
                  <a:gd name="connsiteY34" fmla="*/ 73819 h 261937"/>
                  <a:gd name="connsiteX35" fmla="*/ 335756 w 371475"/>
                  <a:gd name="connsiteY35" fmla="*/ 100012 h 261937"/>
                  <a:gd name="connsiteX36" fmla="*/ 342900 w 371475"/>
                  <a:gd name="connsiteY36" fmla="*/ 176212 h 261937"/>
                  <a:gd name="connsiteX37" fmla="*/ 361950 w 371475"/>
                  <a:gd name="connsiteY37" fmla="*/ 185737 h 261937"/>
                  <a:gd name="connsiteX38" fmla="*/ 371475 w 371475"/>
                  <a:gd name="connsiteY38" fmla="*/ 138112 h 261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71475" h="261937">
                    <a:moveTo>
                      <a:pt x="0" y="261937"/>
                    </a:moveTo>
                    <a:lnTo>
                      <a:pt x="30956" y="209550"/>
                    </a:lnTo>
                    <a:lnTo>
                      <a:pt x="47625" y="178594"/>
                    </a:lnTo>
                    <a:lnTo>
                      <a:pt x="42862" y="142875"/>
                    </a:lnTo>
                    <a:lnTo>
                      <a:pt x="35719" y="90487"/>
                    </a:lnTo>
                    <a:lnTo>
                      <a:pt x="45244" y="52387"/>
                    </a:lnTo>
                    <a:lnTo>
                      <a:pt x="76200" y="28575"/>
                    </a:lnTo>
                    <a:lnTo>
                      <a:pt x="128587" y="0"/>
                    </a:lnTo>
                    <a:lnTo>
                      <a:pt x="169069" y="9525"/>
                    </a:lnTo>
                    <a:lnTo>
                      <a:pt x="219075" y="30956"/>
                    </a:lnTo>
                    <a:lnTo>
                      <a:pt x="230981" y="45244"/>
                    </a:lnTo>
                    <a:lnTo>
                      <a:pt x="242887" y="66675"/>
                    </a:lnTo>
                    <a:lnTo>
                      <a:pt x="228600" y="80962"/>
                    </a:lnTo>
                    <a:lnTo>
                      <a:pt x="216694" y="83344"/>
                    </a:lnTo>
                    <a:lnTo>
                      <a:pt x="195262" y="83344"/>
                    </a:lnTo>
                    <a:lnTo>
                      <a:pt x="173831" y="80962"/>
                    </a:lnTo>
                    <a:lnTo>
                      <a:pt x="169069" y="80962"/>
                    </a:lnTo>
                    <a:lnTo>
                      <a:pt x="166687" y="97631"/>
                    </a:lnTo>
                    <a:lnTo>
                      <a:pt x="164306" y="111919"/>
                    </a:lnTo>
                    <a:lnTo>
                      <a:pt x="152400" y="109537"/>
                    </a:lnTo>
                    <a:lnTo>
                      <a:pt x="142875" y="92869"/>
                    </a:lnTo>
                    <a:lnTo>
                      <a:pt x="130969" y="76200"/>
                    </a:lnTo>
                    <a:lnTo>
                      <a:pt x="121444" y="76200"/>
                    </a:lnTo>
                    <a:lnTo>
                      <a:pt x="107156" y="78581"/>
                    </a:lnTo>
                    <a:lnTo>
                      <a:pt x="107156" y="78581"/>
                    </a:lnTo>
                    <a:lnTo>
                      <a:pt x="116681" y="107156"/>
                    </a:lnTo>
                    <a:lnTo>
                      <a:pt x="130969" y="142875"/>
                    </a:lnTo>
                    <a:lnTo>
                      <a:pt x="147637" y="147637"/>
                    </a:lnTo>
                    <a:lnTo>
                      <a:pt x="214312" y="142875"/>
                    </a:lnTo>
                    <a:lnTo>
                      <a:pt x="238125" y="142875"/>
                    </a:lnTo>
                    <a:lnTo>
                      <a:pt x="228600" y="188119"/>
                    </a:lnTo>
                    <a:lnTo>
                      <a:pt x="152400" y="209550"/>
                    </a:lnTo>
                    <a:lnTo>
                      <a:pt x="157162" y="233362"/>
                    </a:lnTo>
                    <a:lnTo>
                      <a:pt x="257175" y="209550"/>
                    </a:lnTo>
                    <a:lnTo>
                      <a:pt x="288131" y="73819"/>
                    </a:lnTo>
                    <a:lnTo>
                      <a:pt x="335756" y="100012"/>
                    </a:lnTo>
                    <a:lnTo>
                      <a:pt x="342900" y="176212"/>
                    </a:lnTo>
                    <a:lnTo>
                      <a:pt x="361950" y="185737"/>
                    </a:lnTo>
                    <a:lnTo>
                      <a:pt x="371475" y="138112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5" name="Freeform 334"/>
              <p:cNvSpPr/>
              <p:nvPr/>
            </p:nvSpPr>
            <p:spPr>
              <a:xfrm>
                <a:off x="3815688" y="4412452"/>
                <a:ext cx="223118" cy="423417"/>
              </a:xfrm>
              <a:custGeom>
                <a:avLst/>
                <a:gdLst>
                  <a:gd name="connsiteX0" fmla="*/ 133350 w 223837"/>
                  <a:gd name="connsiteY0" fmla="*/ 423863 h 423863"/>
                  <a:gd name="connsiteX1" fmla="*/ 221456 w 223837"/>
                  <a:gd name="connsiteY1" fmla="*/ 323850 h 423863"/>
                  <a:gd name="connsiteX2" fmla="*/ 223837 w 223837"/>
                  <a:gd name="connsiteY2" fmla="*/ 297657 h 423863"/>
                  <a:gd name="connsiteX3" fmla="*/ 185737 w 223837"/>
                  <a:gd name="connsiteY3" fmla="*/ 238125 h 423863"/>
                  <a:gd name="connsiteX4" fmla="*/ 152400 w 223837"/>
                  <a:gd name="connsiteY4" fmla="*/ 204788 h 423863"/>
                  <a:gd name="connsiteX5" fmla="*/ 126206 w 223837"/>
                  <a:gd name="connsiteY5" fmla="*/ 157163 h 423863"/>
                  <a:gd name="connsiteX6" fmla="*/ 123825 w 223837"/>
                  <a:gd name="connsiteY6" fmla="*/ 114300 h 423863"/>
                  <a:gd name="connsiteX7" fmla="*/ 157162 w 223837"/>
                  <a:gd name="connsiteY7" fmla="*/ 57150 h 423863"/>
                  <a:gd name="connsiteX8" fmla="*/ 157162 w 223837"/>
                  <a:gd name="connsiteY8" fmla="*/ 33338 h 423863"/>
                  <a:gd name="connsiteX9" fmla="*/ 157162 w 223837"/>
                  <a:gd name="connsiteY9" fmla="*/ 21432 h 423863"/>
                  <a:gd name="connsiteX10" fmla="*/ 145256 w 223837"/>
                  <a:gd name="connsiteY10" fmla="*/ 16669 h 423863"/>
                  <a:gd name="connsiteX11" fmla="*/ 123825 w 223837"/>
                  <a:gd name="connsiteY11" fmla="*/ 21432 h 423863"/>
                  <a:gd name="connsiteX12" fmla="*/ 102393 w 223837"/>
                  <a:gd name="connsiteY12" fmla="*/ 21432 h 423863"/>
                  <a:gd name="connsiteX13" fmla="*/ 102393 w 223837"/>
                  <a:gd name="connsiteY13" fmla="*/ 21432 h 423863"/>
                  <a:gd name="connsiteX14" fmla="*/ 69056 w 223837"/>
                  <a:gd name="connsiteY14" fmla="*/ 16669 h 423863"/>
                  <a:gd name="connsiteX15" fmla="*/ 35718 w 223837"/>
                  <a:gd name="connsiteY15" fmla="*/ 21432 h 423863"/>
                  <a:gd name="connsiteX16" fmla="*/ 19050 w 223837"/>
                  <a:gd name="connsiteY16" fmla="*/ 21432 h 423863"/>
                  <a:gd name="connsiteX17" fmla="*/ 9525 w 223837"/>
                  <a:gd name="connsiteY17" fmla="*/ 16669 h 423863"/>
                  <a:gd name="connsiteX18" fmla="*/ 0 w 223837"/>
                  <a:gd name="connsiteY18" fmla="*/ 0 h 42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3837" h="423863">
                    <a:moveTo>
                      <a:pt x="133350" y="423863"/>
                    </a:moveTo>
                    <a:lnTo>
                      <a:pt x="221456" y="323850"/>
                    </a:lnTo>
                    <a:lnTo>
                      <a:pt x="223837" y="297657"/>
                    </a:lnTo>
                    <a:lnTo>
                      <a:pt x="185737" y="238125"/>
                    </a:lnTo>
                    <a:lnTo>
                      <a:pt x="152400" y="204788"/>
                    </a:lnTo>
                    <a:lnTo>
                      <a:pt x="126206" y="157163"/>
                    </a:lnTo>
                    <a:lnTo>
                      <a:pt x="123825" y="114300"/>
                    </a:lnTo>
                    <a:lnTo>
                      <a:pt x="157162" y="57150"/>
                    </a:lnTo>
                    <a:lnTo>
                      <a:pt x="157162" y="33338"/>
                    </a:lnTo>
                    <a:lnTo>
                      <a:pt x="157162" y="21432"/>
                    </a:lnTo>
                    <a:lnTo>
                      <a:pt x="145256" y="16669"/>
                    </a:lnTo>
                    <a:lnTo>
                      <a:pt x="123825" y="21432"/>
                    </a:lnTo>
                    <a:lnTo>
                      <a:pt x="102393" y="21432"/>
                    </a:lnTo>
                    <a:lnTo>
                      <a:pt x="102393" y="21432"/>
                    </a:lnTo>
                    <a:lnTo>
                      <a:pt x="69056" y="16669"/>
                    </a:lnTo>
                    <a:lnTo>
                      <a:pt x="35718" y="21432"/>
                    </a:lnTo>
                    <a:lnTo>
                      <a:pt x="19050" y="21432"/>
                    </a:lnTo>
                    <a:lnTo>
                      <a:pt x="9525" y="16669"/>
                    </a:lnTo>
                    <a:lnTo>
                      <a:pt x="0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6" name="Freeform 335"/>
              <p:cNvSpPr/>
              <p:nvPr/>
            </p:nvSpPr>
            <p:spPr>
              <a:xfrm>
                <a:off x="3498760" y="4714168"/>
                <a:ext cx="413274" cy="256080"/>
              </a:xfrm>
              <a:custGeom>
                <a:avLst/>
                <a:gdLst>
                  <a:gd name="connsiteX0" fmla="*/ 11907 w 414338"/>
                  <a:gd name="connsiteY0" fmla="*/ 254794 h 254794"/>
                  <a:gd name="connsiteX1" fmla="*/ 0 w 414338"/>
                  <a:gd name="connsiteY1" fmla="*/ 223838 h 254794"/>
                  <a:gd name="connsiteX2" fmla="*/ 0 w 414338"/>
                  <a:gd name="connsiteY2" fmla="*/ 188119 h 254794"/>
                  <a:gd name="connsiteX3" fmla="*/ 4763 w 414338"/>
                  <a:gd name="connsiteY3" fmla="*/ 161925 h 254794"/>
                  <a:gd name="connsiteX4" fmla="*/ 19050 w 414338"/>
                  <a:gd name="connsiteY4" fmla="*/ 138113 h 254794"/>
                  <a:gd name="connsiteX5" fmla="*/ 28575 w 414338"/>
                  <a:gd name="connsiteY5" fmla="*/ 126206 h 254794"/>
                  <a:gd name="connsiteX6" fmla="*/ 66675 w 414338"/>
                  <a:gd name="connsiteY6" fmla="*/ 114300 h 254794"/>
                  <a:gd name="connsiteX7" fmla="*/ 119063 w 414338"/>
                  <a:gd name="connsiteY7" fmla="*/ 100013 h 254794"/>
                  <a:gd name="connsiteX8" fmla="*/ 178594 w 414338"/>
                  <a:gd name="connsiteY8" fmla="*/ 80963 h 254794"/>
                  <a:gd name="connsiteX9" fmla="*/ 228600 w 414338"/>
                  <a:gd name="connsiteY9" fmla="*/ 57150 h 254794"/>
                  <a:gd name="connsiteX10" fmla="*/ 269082 w 414338"/>
                  <a:gd name="connsiteY10" fmla="*/ 38100 h 254794"/>
                  <a:gd name="connsiteX11" fmla="*/ 316707 w 414338"/>
                  <a:gd name="connsiteY11" fmla="*/ 19050 h 254794"/>
                  <a:gd name="connsiteX12" fmla="*/ 347663 w 414338"/>
                  <a:gd name="connsiteY12" fmla="*/ 7144 h 254794"/>
                  <a:gd name="connsiteX13" fmla="*/ 371475 w 414338"/>
                  <a:gd name="connsiteY13" fmla="*/ 0 h 254794"/>
                  <a:gd name="connsiteX14" fmla="*/ 390525 w 414338"/>
                  <a:gd name="connsiteY14" fmla="*/ 9525 h 254794"/>
                  <a:gd name="connsiteX15" fmla="*/ 390525 w 414338"/>
                  <a:gd name="connsiteY15" fmla="*/ 21431 h 254794"/>
                  <a:gd name="connsiteX16" fmla="*/ 383382 w 414338"/>
                  <a:gd name="connsiteY16" fmla="*/ 33338 h 254794"/>
                  <a:gd name="connsiteX17" fmla="*/ 395288 w 414338"/>
                  <a:gd name="connsiteY17" fmla="*/ 38100 h 254794"/>
                  <a:gd name="connsiteX18" fmla="*/ 404813 w 414338"/>
                  <a:gd name="connsiteY18" fmla="*/ 40481 h 254794"/>
                  <a:gd name="connsiteX19" fmla="*/ 414338 w 414338"/>
                  <a:gd name="connsiteY19" fmla="*/ 45244 h 254794"/>
                  <a:gd name="connsiteX20" fmla="*/ 414338 w 414338"/>
                  <a:gd name="connsiteY20" fmla="*/ 57150 h 254794"/>
                  <a:gd name="connsiteX21" fmla="*/ 404813 w 414338"/>
                  <a:gd name="connsiteY21" fmla="*/ 61913 h 25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4338" h="254794">
                    <a:moveTo>
                      <a:pt x="11907" y="254794"/>
                    </a:moveTo>
                    <a:lnTo>
                      <a:pt x="0" y="223838"/>
                    </a:lnTo>
                    <a:lnTo>
                      <a:pt x="0" y="188119"/>
                    </a:lnTo>
                    <a:lnTo>
                      <a:pt x="4763" y="161925"/>
                    </a:lnTo>
                    <a:lnTo>
                      <a:pt x="19050" y="138113"/>
                    </a:lnTo>
                    <a:lnTo>
                      <a:pt x="28575" y="126206"/>
                    </a:lnTo>
                    <a:lnTo>
                      <a:pt x="66675" y="114300"/>
                    </a:lnTo>
                    <a:lnTo>
                      <a:pt x="119063" y="100013"/>
                    </a:lnTo>
                    <a:lnTo>
                      <a:pt x="178594" y="80963"/>
                    </a:lnTo>
                    <a:lnTo>
                      <a:pt x="228600" y="57150"/>
                    </a:lnTo>
                    <a:lnTo>
                      <a:pt x="269082" y="38100"/>
                    </a:lnTo>
                    <a:lnTo>
                      <a:pt x="316707" y="19050"/>
                    </a:lnTo>
                    <a:lnTo>
                      <a:pt x="347663" y="7144"/>
                    </a:lnTo>
                    <a:lnTo>
                      <a:pt x="371475" y="0"/>
                    </a:lnTo>
                    <a:lnTo>
                      <a:pt x="390525" y="9525"/>
                    </a:lnTo>
                    <a:lnTo>
                      <a:pt x="390525" y="21431"/>
                    </a:lnTo>
                    <a:lnTo>
                      <a:pt x="383382" y="33338"/>
                    </a:lnTo>
                    <a:lnTo>
                      <a:pt x="395288" y="38100"/>
                    </a:lnTo>
                    <a:lnTo>
                      <a:pt x="404813" y="40481"/>
                    </a:lnTo>
                    <a:lnTo>
                      <a:pt x="414338" y="45244"/>
                    </a:lnTo>
                    <a:lnTo>
                      <a:pt x="414338" y="57150"/>
                    </a:lnTo>
                    <a:lnTo>
                      <a:pt x="404813" y="61913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7" name="Freeform 336"/>
              <p:cNvSpPr/>
              <p:nvPr/>
            </p:nvSpPr>
            <p:spPr>
              <a:xfrm>
                <a:off x="3896822" y="4782626"/>
                <a:ext cx="986283" cy="732741"/>
              </a:xfrm>
              <a:custGeom>
                <a:avLst/>
                <a:gdLst>
                  <a:gd name="connsiteX0" fmla="*/ 0 w 985838"/>
                  <a:gd name="connsiteY0" fmla="*/ 0 h 733425"/>
                  <a:gd name="connsiteX1" fmla="*/ 52388 w 985838"/>
                  <a:gd name="connsiteY1" fmla="*/ 59531 h 733425"/>
                  <a:gd name="connsiteX2" fmla="*/ 97632 w 985838"/>
                  <a:gd name="connsiteY2" fmla="*/ 88106 h 733425"/>
                  <a:gd name="connsiteX3" fmla="*/ 180975 w 985838"/>
                  <a:gd name="connsiteY3" fmla="*/ 130969 h 733425"/>
                  <a:gd name="connsiteX4" fmla="*/ 209550 w 985838"/>
                  <a:gd name="connsiteY4" fmla="*/ 147638 h 733425"/>
                  <a:gd name="connsiteX5" fmla="*/ 269082 w 985838"/>
                  <a:gd name="connsiteY5" fmla="*/ 183356 h 733425"/>
                  <a:gd name="connsiteX6" fmla="*/ 321469 w 985838"/>
                  <a:gd name="connsiteY6" fmla="*/ 209550 h 733425"/>
                  <a:gd name="connsiteX7" fmla="*/ 400050 w 985838"/>
                  <a:gd name="connsiteY7" fmla="*/ 235744 h 733425"/>
                  <a:gd name="connsiteX8" fmla="*/ 464344 w 985838"/>
                  <a:gd name="connsiteY8" fmla="*/ 280988 h 733425"/>
                  <a:gd name="connsiteX9" fmla="*/ 528638 w 985838"/>
                  <a:gd name="connsiteY9" fmla="*/ 347663 h 733425"/>
                  <a:gd name="connsiteX10" fmla="*/ 569119 w 985838"/>
                  <a:gd name="connsiteY10" fmla="*/ 392906 h 733425"/>
                  <a:gd name="connsiteX11" fmla="*/ 628650 w 985838"/>
                  <a:gd name="connsiteY11" fmla="*/ 454819 h 733425"/>
                  <a:gd name="connsiteX12" fmla="*/ 671513 w 985838"/>
                  <a:gd name="connsiteY12" fmla="*/ 492919 h 733425"/>
                  <a:gd name="connsiteX13" fmla="*/ 757238 w 985838"/>
                  <a:gd name="connsiteY13" fmla="*/ 528638 h 733425"/>
                  <a:gd name="connsiteX14" fmla="*/ 831057 w 985838"/>
                  <a:gd name="connsiteY14" fmla="*/ 554831 h 733425"/>
                  <a:gd name="connsiteX15" fmla="*/ 895350 w 985838"/>
                  <a:gd name="connsiteY15" fmla="*/ 550069 h 733425"/>
                  <a:gd name="connsiteX16" fmla="*/ 935832 w 985838"/>
                  <a:gd name="connsiteY16" fmla="*/ 547688 h 733425"/>
                  <a:gd name="connsiteX17" fmla="*/ 962025 w 985838"/>
                  <a:gd name="connsiteY17" fmla="*/ 511969 h 733425"/>
                  <a:gd name="connsiteX18" fmla="*/ 985838 w 985838"/>
                  <a:gd name="connsiteY18" fmla="*/ 519113 h 733425"/>
                  <a:gd name="connsiteX19" fmla="*/ 962025 w 985838"/>
                  <a:gd name="connsiteY19" fmla="*/ 566738 h 733425"/>
                  <a:gd name="connsiteX20" fmla="*/ 909638 w 985838"/>
                  <a:gd name="connsiteY20" fmla="*/ 576263 h 733425"/>
                  <a:gd name="connsiteX21" fmla="*/ 895350 w 985838"/>
                  <a:gd name="connsiteY21" fmla="*/ 581025 h 733425"/>
                  <a:gd name="connsiteX22" fmla="*/ 888207 w 985838"/>
                  <a:gd name="connsiteY22" fmla="*/ 638175 h 733425"/>
                  <a:gd name="connsiteX23" fmla="*/ 866775 w 985838"/>
                  <a:gd name="connsiteY23" fmla="*/ 685800 h 733425"/>
                  <a:gd name="connsiteX24" fmla="*/ 835819 w 985838"/>
                  <a:gd name="connsiteY24" fmla="*/ 700088 h 733425"/>
                  <a:gd name="connsiteX25" fmla="*/ 776288 w 985838"/>
                  <a:gd name="connsiteY25" fmla="*/ 714375 h 733425"/>
                  <a:gd name="connsiteX26" fmla="*/ 723900 w 985838"/>
                  <a:gd name="connsiteY26" fmla="*/ 723900 h 733425"/>
                  <a:gd name="connsiteX27" fmla="*/ 664369 w 985838"/>
                  <a:gd name="connsiteY27" fmla="*/ 733425 h 733425"/>
                  <a:gd name="connsiteX28" fmla="*/ 621507 w 985838"/>
                  <a:gd name="connsiteY28" fmla="*/ 733425 h 733425"/>
                  <a:gd name="connsiteX29" fmla="*/ 571500 w 985838"/>
                  <a:gd name="connsiteY29" fmla="*/ 714375 h 733425"/>
                  <a:gd name="connsiteX30" fmla="*/ 538163 w 985838"/>
                  <a:gd name="connsiteY30" fmla="*/ 688181 h 733425"/>
                  <a:gd name="connsiteX31" fmla="*/ 516732 w 985838"/>
                  <a:gd name="connsiteY31" fmla="*/ 666750 h 733425"/>
                  <a:gd name="connsiteX32" fmla="*/ 473869 w 985838"/>
                  <a:gd name="connsiteY32" fmla="*/ 652463 h 733425"/>
                  <a:gd name="connsiteX33" fmla="*/ 423863 w 985838"/>
                  <a:gd name="connsiteY33" fmla="*/ 640556 h 733425"/>
                  <a:gd name="connsiteX34" fmla="*/ 390525 w 985838"/>
                  <a:gd name="connsiteY34" fmla="*/ 623888 h 733425"/>
                  <a:gd name="connsiteX35" fmla="*/ 359569 w 985838"/>
                  <a:gd name="connsiteY35" fmla="*/ 600075 h 733425"/>
                  <a:gd name="connsiteX36" fmla="*/ 335757 w 985838"/>
                  <a:gd name="connsiteY36" fmla="*/ 576263 h 733425"/>
                  <a:gd name="connsiteX37" fmla="*/ 316707 w 985838"/>
                  <a:gd name="connsiteY37" fmla="*/ 564356 h 733425"/>
                  <a:gd name="connsiteX38" fmla="*/ 285750 w 985838"/>
                  <a:gd name="connsiteY38" fmla="*/ 552450 h 733425"/>
                  <a:gd name="connsiteX39" fmla="*/ 254794 w 985838"/>
                  <a:gd name="connsiteY39" fmla="*/ 554831 h 733425"/>
                  <a:gd name="connsiteX40" fmla="*/ 230982 w 985838"/>
                  <a:gd name="connsiteY40" fmla="*/ 547688 h 733425"/>
                  <a:gd name="connsiteX41" fmla="*/ 211932 w 985838"/>
                  <a:gd name="connsiteY41" fmla="*/ 533400 h 733425"/>
                  <a:gd name="connsiteX42" fmla="*/ 195263 w 985838"/>
                  <a:gd name="connsiteY42" fmla="*/ 523875 h 733425"/>
                  <a:gd name="connsiteX43" fmla="*/ 161925 w 985838"/>
                  <a:gd name="connsiteY43" fmla="*/ 523875 h 733425"/>
                  <a:gd name="connsiteX44" fmla="*/ 135732 w 985838"/>
                  <a:gd name="connsiteY44" fmla="*/ 519113 h 733425"/>
                  <a:gd name="connsiteX45" fmla="*/ 109538 w 985838"/>
                  <a:gd name="connsiteY45" fmla="*/ 507206 h 733425"/>
                  <a:gd name="connsiteX46" fmla="*/ 78582 w 985838"/>
                  <a:gd name="connsiteY46" fmla="*/ 490538 h 733425"/>
                  <a:gd name="connsiteX47" fmla="*/ 69057 w 985838"/>
                  <a:gd name="connsiteY47" fmla="*/ 461963 h 733425"/>
                  <a:gd name="connsiteX48" fmla="*/ 52388 w 985838"/>
                  <a:gd name="connsiteY48" fmla="*/ 433388 h 733425"/>
                  <a:gd name="connsiteX49" fmla="*/ 45244 w 985838"/>
                  <a:gd name="connsiteY49" fmla="*/ 373856 h 733425"/>
                  <a:gd name="connsiteX50" fmla="*/ 21432 w 985838"/>
                  <a:gd name="connsiteY50" fmla="*/ 366713 h 733425"/>
                  <a:gd name="connsiteX51" fmla="*/ 14288 w 985838"/>
                  <a:gd name="connsiteY51" fmla="*/ 309563 h 733425"/>
                  <a:gd name="connsiteX52" fmla="*/ 2382 w 985838"/>
                  <a:gd name="connsiteY52" fmla="*/ 252413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985838" h="733425">
                    <a:moveTo>
                      <a:pt x="0" y="0"/>
                    </a:moveTo>
                    <a:lnTo>
                      <a:pt x="52388" y="59531"/>
                    </a:lnTo>
                    <a:lnTo>
                      <a:pt x="97632" y="88106"/>
                    </a:lnTo>
                    <a:lnTo>
                      <a:pt x="180975" y="130969"/>
                    </a:lnTo>
                    <a:lnTo>
                      <a:pt x="209550" y="147638"/>
                    </a:lnTo>
                    <a:lnTo>
                      <a:pt x="269082" y="183356"/>
                    </a:lnTo>
                    <a:lnTo>
                      <a:pt x="321469" y="209550"/>
                    </a:lnTo>
                    <a:lnTo>
                      <a:pt x="400050" y="235744"/>
                    </a:lnTo>
                    <a:lnTo>
                      <a:pt x="464344" y="280988"/>
                    </a:lnTo>
                    <a:lnTo>
                      <a:pt x="528638" y="347663"/>
                    </a:lnTo>
                    <a:lnTo>
                      <a:pt x="569119" y="392906"/>
                    </a:lnTo>
                    <a:lnTo>
                      <a:pt x="628650" y="454819"/>
                    </a:lnTo>
                    <a:lnTo>
                      <a:pt x="671513" y="492919"/>
                    </a:lnTo>
                    <a:lnTo>
                      <a:pt x="757238" y="528638"/>
                    </a:lnTo>
                    <a:lnTo>
                      <a:pt x="831057" y="554831"/>
                    </a:lnTo>
                    <a:lnTo>
                      <a:pt x="895350" y="550069"/>
                    </a:lnTo>
                    <a:lnTo>
                      <a:pt x="935832" y="547688"/>
                    </a:lnTo>
                    <a:lnTo>
                      <a:pt x="962025" y="511969"/>
                    </a:lnTo>
                    <a:lnTo>
                      <a:pt x="985838" y="519113"/>
                    </a:lnTo>
                    <a:lnTo>
                      <a:pt x="962025" y="566738"/>
                    </a:lnTo>
                    <a:lnTo>
                      <a:pt x="909638" y="576263"/>
                    </a:lnTo>
                    <a:lnTo>
                      <a:pt x="895350" y="581025"/>
                    </a:lnTo>
                    <a:lnTo>
                      <a:pt x="888207" y="638175"/>
                    </a:lnTo>
                    <a:lnTo>
                      <a:pt x="866775" y="685800"/>
                    </a:lnTo>
                    <a:lnTo>
                      <a:pt x="835819" y="700088"/>
                    </a:lnTo>
                    <a:lnTo>
                      <a:pt x="776288" y="714375"/>
                    </a:lnTo>
                    <a:lnTo>
                      <a:pt x="723900" y="723900"/>
                    </a:lnTo>
                    <a:lnTo>
                      <a:pt x="664369" y="733425"/>
                    </a:lnTo>
                    <a:lnTo>
                      <a:pt x="621507" y="733425"/>
                    </a:lnTo>
                    <a:lnTo>
                      <a:pt x="571500" y="714375"/>
                    </a:lnTo>
                    <a:lnTo>
                      <a:pt x="538163" y="688181"/>
                    </a:lnTo>
                    <a:lnTo>
                      <a:pt x="516732" y="666750"/>
                    </a:lnTo>
                    <a:lnTo>
                      <a:pt x="473869" y="652463"/>
                    </a:lnTo>
                    <a:lnTo>
                      <a:pt x="423863" y="640556"/>
                    </a:lnTo>
                    <a:lnTo>
                      <a:pt x="390525" y="623888"/>
                    </a:lnTo>
                    <a:lnTo>
                      <a:pt x="359569" y="600075"/>
                    </a:lnTo>
                    <a:lnTo>
                      <a:pt x="335757" y="576263"/>
                    </a:lnTo>
                    <a:lnTo>
                      <a:pt x="316707" y="564356"/>
                    </a:lnTo>
                    <a:lnTo>
                      <a:pt x="285750" y="552450"/>
                    </a:lnTo>
                    <a:lnTo>
                      <a:pt x="254794" y="554831"/>
                    </a:lnTo>
                    <a:lnTo>
                      <a:pt x="230982" y="547688"/>
                    </a:lnTo>
                    <a:lnTo>
                      <a:pt x="211932" y="533400"/>
                    </a:lnTo>
                    <a:lnTo>
                      <a:pt x="195263" y="523875"/>
                    </a:lnTo>
                    <a:lnTo>
                      <a:pt x="161925" y="523875"/>
                    </a:lnTo>
                    <a:lnTo>
                      <a:pt x="135732" y="519113"/>
                    </a:lnTo>
                    <a:lnTo>
                      <a:pt x="109538" y="507206"/>
                    </a:lnTo>
                    <a:lnTo>
                      <a:pt x="78582" y="490538"/>
                    </a:lnTo>
                    <a:lnTo>
                      <a:pt x="69057" y="461963"/>
                    </a:lnTo>
                    <a:lnTo>
                      <a:pt x="52388" y="433388"/>
                    </a:lnTo>
                    <a:lnTo>
                      <a:pt x="45244" y="373856"/>
                    </a:lnTo>
                    <a:lnTo>
                      <a:pt x="21432" y="366713"/>
                    </a:lnTo>
                    <a:lnTo>
                      <a:pt x="14288" y="309563"/>
                    </a:lnTo>
                    <a:lnTo>
                      <a:pt x="2382" y="252413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8" name="Freeform 337"/>
              <p:cNvSpPr/>
              <p:nvPr/>
            </p:nvSpPr>
            <p:spPr>
              <a:xfrm>
                <a:off x="4538287" y="5122375"/>
                <a:ext cx="197764" cy="78598"/>
              </a:xfrm>
              <a:custGeom>
                <a:avLst/>
                <a:gdLst>
                  <a:gd name="connsiteX0" fmla="*/ 0 w 197643"/>
                  <a:gd name="connsiteY0" fmla="*/ 0 h 78581"/>
                  <a:gd name="connsiteX1" fmla="*/ 54768 w 197643"/>
                  <a:gd name="connsiteY1" fmla="*/ 7144 h 78581"/>
                  <a:gd name="connsiteX2" fmla="*/ 102393 w 197643"/>
                  <a:gd name="connsiteY2" fmla="*/ 16669 h 78581"/>
                  <a:gd name="connsiteX3" fmla="*/ 133350 w 197643"/>
                  <a:gd name="connsiteY3" fmla="*/ 35719 h 78581"/>
                  <a:gd name="connsiteX4" fmla="*/ 171450 w 197643"/>
                  <a:gd name="connsiteY4" fmla="*/ 52387 h 78581"/>
                  <a:gd name="connsiteX5" fmla="*/ 171450 w 197643"/>
                  <a:gd name="connsiteY5" fmla="*/ 52387 h 78581"/>
                  <a:gd name="connsiteX6" fmla="*/ 197643 w 197643"/>
                  <a:gd name="connsiteY6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643" h="78581">
                    <a:moveTo>
                      <a:pt x="0" y="0"/>
                    </a:moveTo>
                    <a:lnTo>
                      <a:pt x="54768" y="7144"/>
                    </a:lnTo>
                    <a:lnTo>
                      <a:pt x="102393" y="16669"/>
                    </a:lnTo>
                    <a:lnTo>
                      <a:pt x="133350" y="35719"/>
                    </a:lnTo>
                    <a:lnTo>
                      <a:pt x="171450" y="52387"/>
                    </a:lnTo>
                    <a:lnTo>
                      <a:pt x="171450" y="52387"/>
                    </a:lnTo>
                    <a:lnTo>
                      <a:pt x="197643" y="78581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9" name="Freeform 338"/>
              <p:cNvSpPr/>
              <p:nvPr/>
            </p:nvSpPr>
            <p:spPr>
              <a:xfrm>
                <a:off x="4525609" y="5124909"/>
                <a:ext cx="215512" cy="91276"/>
              </a:xfrm>
              <a:custGeom>
                <a:avLst/>
                <a:gdLst>
                  <a:gd name="connsiteX0" fmla="*/ 0 w 197644"/>
                  <a:gd name="connsiteY0" fmla="*/ 0 h 92869"/>
                  <a:gd name="connsiteX1" fmla="*/ 16669 w 197644"/>
                  <a:gd name="connsiteY1" fmla="*/ 54769 h 92869"/>
                  <a:gd name="connsiteX2" fmla="*/ 47625 w 197644"/>
                  <a:gd name="connsiteY2" fmla="*/ 73819 h 92869"/>
                  <a:gd name="connsiteX3" fmla="*/ 73819 w 197644"/>
                  <a:gd name="connsiteY3" fmla="*/ 88106 h 92869"/>
                  <a:gd name="connsiteX4" fmla="*/ 116681 w 197644"/>
                  <a:gd name="connsiteY4" fmla="*/ 90488 h 92869"/>
                  <a:gd name="connsiteX5" fmla="*/ 154781 w 197644"/>
                  <a:gd name="connsiteY5" fmla="*/ 90488 h 92869"/>
                  <a:gd name="connsiteX6" fmla="*/ 183356 w 197644"/>
                  <a:gd name="connsiteY6" fmla="*/ 92869 h 92869"/>
                  <a:gd name="connsiteX7" fmla="*/ 197644 w 197644"/>
                  <a:gd name="connsiteY7" fmla="*/ 90488 h 92869"/>
                  <a:gd name="connsiteX8" fmla="*/ 195263 w 197644"/>
                  <a:gd name="connsiteY8" fmla="*/ 78581 h 92869"/>
                  <a:gd name="connsiteX0" fmla="*/ 0 w 197644"/>
                  <a:gd name="connsiteY0" fmla="*/ 0 h 92869"/>
                  <a:gd name="connsiteX1" fmla="*/ 4763 w 197644"/>
                  <a:gd name="connsiteY1" fmla="*/ 21431 h 92869"/>
                  <a:gd name="connsiteX2" fmla="*/ 16669 w 197644"/>
                  <a:gd name="connsiteY2" fmla="*/ 54769 h 92869"/>
                  <a:gd name="connsiteX3" fmla="*/ 47625 w 197644"/>
                  <a:gd name="connsiteY3" fmla="*/ 73819 h 92869"/>
                  <a:gd name="connsiteX4" fmla="*/ 73819 w 197644"/>
                  <a:gd name="connsiteY4" fmla="*/ 88106 h 92869"/>
                  <a:gd name="connsiteX5" fmla="*/ 116681 w 197644"/>
                  <a:gd name="connsiteY5" fmla="*/ 90488 h 92869"/>
                  <a:gd name="connsiteX6" fmla="*/ 154781 w 197644"/>
                  <a:gd name="connsiteY6" fmla="*/ 90488 h 92869"/>
                  <a:gd name="connsiteX7" fmla="*/ 183356 w 197644"/>
                  <a:gd name="connsiteY7" fmla="*/ 92869 h 92869"/>
                  <a:gd name="connsiteX8" fmla="*/ 197644 w 197644"/>
                  <a:gd name="connsiteY8" fmla="*/ 90488 h 92869"/>
                  <a:gd name="connsiteX9" fmla="*/ 195263 w 197644"/>
                  <a:gd name="connsiteY9" fmla="*/ 78581 h 92869"/>
                  <a:gd name="connsiteX0" fmla="*/ 16668 w 214312"/>
                  <a:gd name="connsiteY0" fmla="*/ 0 h 92869"/>
                  <a:gd name="connsiteX1" fmla="*/ 0 w 214312"/>
                  <a:gd name="connsiteY1" fmla="*/ 28574 h 92869"/>
                  <a:gd name="connsiteX2" fmla="*/ 33337 w 214312"/>
                  <a:gd name="connsiteY2" fmla="*/ 54769 h 92869"/>
                  <a:gd name="connsiteX3" fmla="*/ 64293 w 214312"/>
                  <a:gd name="connsiteY3" fmla="*/ 73819 h 92869"/>
                  <a:gd name="connsiteX4" fmla="*/ 90487 w 214312"/>
                  <a:gd name="connsiteY4" fmla="*/ 88106 h 92869"/>
                  <a:gd name="connsiteX5" fmla="*/ 133349 w 214312"/>
                  <a:gd name="connsiteY5" fmla="*/ 90488 h 92869"/>
                  <a:gd name="connsiteX6" fmla="*/ 171449 w 214312"/>
                  <a:gd name="connsiteY6" fmla="*/ 90488 h 92869"/>
                  <a:gd name="connsiteX7" fmla="*/ 200024 w 214312"/>
                  <a:gd name="connsiteY7" fmla="*/ 92869 h 92869"/>
                  <a:gd name="connsiteX8" fmla="*/ 214312 w 214312"/>
                  <a:gd name="connsiteY8" fmla="*/ 90488 h 92869"/>
                  <a:gd name="connsiteX9" fmla="*/ 211931 w 214312"/>
                  <a:gd name="connsiteY9" fmla="*/ 78581 h 9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312" h="92869">
                    <a:moveTo>
                      <a:pt x="16668" y="0"/>
                    </a:moveTo>
                    <a:lnTo>
                      <a:pt x="0" y="28574"/>
                    </a:lnTo>
                    <a:lnTo>
                      <a:pt x="33337" y="54769"/>
                    </a:lnTo>
                    <a:lnTo>
                      <a:pt x="64293" y="73819"/>
                    </a:lnTo>
                    <a:lnTo>
                      <a:pt x="90487" y="88106"/>
                    </a:lnTo>
                    <a:lnTo>
                      <a:pt x="133349" y="90488"/>
                    </a:lnTo>
                    <a:lnTo>
                      <a:pt x="171449" y="90488"/>
                    </a:lnTo>
                    <a:lnTo>
                      <a:pt x="200024" y="92869"/>
                    </a:lnTo>
                    <a:lnTo>
                      <a:pt x="214312" y="90488"/>
                    </a:lnTo>
                    <a:lnTo>
                      <a:pt x="211931" y="78581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0" name="Freeform 339"/>
              <p:cNvSpPr/>
              <p:nvPr/>
            </p:nvSpPr>
            <p:spPr>
              <a:xfrm>
                <a:off x="4378554" y="5578754"/>
                <a:ext cx="276363" cy="294111"/>
              </a:xfrm>
              <a:custGeom>
                <a:avLst/>
                <a:gdLst>
                  <a:gd name="connsiteX0" fmla="*/ 276225 w 276225"/>
                  <a:gd name="connsiteY0" fmla="*/ 0 h 292894"/>
                  <a:gd name="connsiteX1" fmla="*/ 223837 w 276225"/>
                  <a:gd name="connsiteY1" fmla="*/ 4762 h 292894"/>
                  <a:gd name="connsiteX2" fmla="*/ 173831 w 276225"/>
                  <a:gd name="connsiteY2" fmla="*/ 19050 h 292894"/>
                  <a:gd name="connsiteX3" fmla="*/ 138112 w 276225"/>
                  <a:gd name="connsiteY3" fmla="*/ 23812 h 292894"/>
                  <a:gd name="connsiteX4" fmla="*/ 97631 w 276225"/>
                  <a:gd name="connsiteY4" fmla="*/ 26194 h 292894"/>
                  <a:gd name="connsiteX5" fmla="*/ 64294 w 276225"/>
                  <a:gd name="connsiteY5" fmla="*/ 28575 h 292894"/>
                  <a:gd name="connsiteX6" fmla="*/ 38100 w 276225"/>
                  <a:gd name="connsiteY6" fmla="*/ 52387 h 292894"/>
                  <a:gd name="connsiteX7" fmla="*/ 11906 w 276225"/>
                  <a:gd name="connsiteY7" fmla="*/ 85725 h 292894"/>
                  <a:gd name="connsiteX8" fmla="*/ 2381 w 276225"/>
                  <a:gd name="connsiteY8" fmla="*/ 147637 h 292894"/>
                  <a:gd name="connsiteX9" fmla="*/ 2381 w 276225"/>
                  <a:gd name="connsiteY9" fmla="*/ 166687 h 292894"/>
                  <a:gd name="connsiteX10" fmla="*/ 2381 w 276225"/>
                  <a:gd name="connsiteY10" fmla="*/ 190500 h 292894"/>
                  <a:gd name="connsiteX11" fmla="*/ 0 w 276225"/>
                  <a:gd name="connsiteY11" fmla="*/ 269081 h 292894"/>
                  <a:gd name="connsiteX12" fmla="*/ 0 w 276225"/>
                  <a:gd name="connsiteY12" fmla="*/ 292894 h 29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292894">
                    <a:moveTo>
                      <a:pt x="276225" y="0"/>
                    </a:moveTo>
                    <a:lnTo>
                      <a:pt x="223837" y="4762"/>
                    </a:lnTo>
                    <a:lnTo>
                      <a:pt x="173831" y="19050"/>
                    </a:lnTo>
                    <a:lnTo>
                      <a:pt x="138112" y="23812"/>
                    </a:lnTo>
                    <a:lnTo>
                      <a:pt x="97631" y="26194"/>
                    </a:lnTo>
                    <a:lnTo>
                      <a:pt x="64294" y="28575"/>
                    </a:lnTo>
                    <a:lnTo>
                      <a:pt x="38100" y="52387"/>
                    </a:lnTo>
                    <a:lnTo>
                      <a:pt x="11906" y="85725"/>
                    </a:lnTo>
                    <a:lnTo>
                      <a:pt x="2381" y="147637"/>
                    </a:lnTo>
                    <a:lnTo>
                      <a:pt x="2381" y="166687"/>
                    </a:lnTo>
                    <a:lnTo>
                      <a:pt x="2381" y="190500"/>
                    </a:lnTo>
                    <a:cubicBezTo>
                      <a:pt x="1587" y="216694"/>
                      <a:pt x="794" y="242887"/>
                      <a:pt x="0" y="269081"/>
                    </a:cubicBezTo>
                    <a:lnTo>
                      <a:pt x="0" y="292894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1" name="Freeform 340"/>
              <p:cNvSpPr/>
              <p:nvPr/>
            </p:nvSpPr>
            <p:spPr>
              <a:xfrm>
                <a:off x="3813154" y="5528045"/>
                <a:ext cx="603432" cy="469055"/>
              </a:xfrm>
              <a:custGeom>
                <a:avLst/>
                <a:gdLst>
                  <a:gd name="connsiteX0" fmla="*/ 545307 w 604838"/>
                  <a:gd name="connsiteY0" fmla="*/ 335756 h 466725"/>
                  <a:gd name="connsiteX1" fmla="*/ 545307 w 604838"/>
                  <a:gd name="connsiteY1" fmla="*/ 278606 h 466725"/>
                  <a:gd name="connsiteX2" fmla="*/ 550069 w 604838"/>
                  <a:gd name="connsiteY2" fmla="*/ 245268 h 466725"/>
                  <a:gd name="connsiteX3" fmla="*/ 554832 w 604838"/>
                  <a:gd name="connsiteY3" fmla="*/ 223837 h 466725"/>
                  <a:gd name="connsiteX4" fmla="*/ 554832 w 604838"/>
                  <a:gd name="connsiteY4" fmla="*/ 190500 h 466725"/>
                  <a:gd name="connsiteX5" fmla="*/ 557213 w 604838"/>
                  <a:gd name="connsiteY5" fmla="*/ 161925 h 466725"/>
                  <a:gd name="connsiteX6" fmla="*/ 569119 w 604838"/>
                  <a:gd name="connsiteY6" fmla="*/ 133350 h 466725"/>
                  <a:gd name="connsiteX7" fmla="*/ 578644 w 604838"/>
                  <a:gd name="connsiteY7" fmla="*/ 119062 h 466725"/>
                  <a:gd name="connsiteX8" fmla="*/ 604838 w 604838"/>
                  <a:gd name="connsiteY8" fmla="*/ 76200 h 466725"/>
                  <a:gd name="connsiteX9" fmla="*/ 581025 w 604838"/>
                  <a:gd name="connsiteY9" fmla="*/ 76200 h 466725"/>
                  <a:gd name="connsiteX10" fmla="*/ 550069 w 604838"/>
                  <a:gd name="connsiteY10" fmla="*/ 76200 h 466725"/>
                  <a:gd name="connsiteX11" fmla="*/ 490538 w 604838"/>
                  <a:gd name="connsiteY11" fmla="*/ 59531 h 466725"/>
                  <a:gd name="connsiteX12" fmla="*/ 464344 w 604838"/>
                  <a:gd name="connsiteY12" fmla="*/ 42862 h 466725"/>
                  <a:gd name="connsiteX13" fmla="*/ 435769 w 604838"/>
                  <a:gd name="connsiteY13" fmla="*/ 26193 h 466725"/>
                  <a:gd name="connsiteX14" fmla="*/ 416719 w 604838"/>
                  <a:gd name="connsiteY14" fmla="*/ 4762 h 466725"/>
                  <a:gd name="connsiteX15" fmla="*/ 388144 w 604838"/>
                  <a:gd name="connsiteY15" fmla="*/ 0 h 466725"/>
                  <a:gd name="connsiteX16" fmla="*/ 369094 w 604838"/>
                  <a:gd name="connsiteY16" fmla="*/ 0 h 466725"/>
                  <a:gd name="connsiteX17" fmla="*/ 345282 w 604838"/>
                  <a:gd name="connsiteY17" fmla="*/ 0 h 466725"/>
                  <a:gd name="connsiteX18" fmla="*/ 323850 w 604838"/>
                  <a:gd name="connsiteY18" fmla="*/ 14287 h 466725"/>
                  <a:gd name="connsiteX19" fmla="*/ 307182 w 604838"/>
                  <a:gd name="connsiteY19" fmla="*/ 30956 h 466725"/>
                  <a:gd name="connsiteX20" fmla="*/ 302419 w 604838"/>
                  <a:gd name="connsiteY20" fmla="*/ 57150 h 466725"/>
                  <a:gd name="connsiteX21" fmla="*/ 307182 w 604838"/>
                  <a:gd name="connsiteY21" fmla="*/ 85725 h 466725"/>
                  <a:gd name="connsiteX22" fmla="*/ 338138 w 604838"/>
                  <a:gd name="connsiteY22" fmla="*/ 130968 h 466725"/>
                  <a:gd name="connsiteX23" fmla="*/ 359569 w 604838"/>
                  <a:gd name="connsiteY23" fmla="*/ 154781 h 466725"/>
                  <a:gd name="connsiteX24" fmla="*/ 397669 w 604838"/>
                  <a:gd name="connsiteY24" fmla="*/ 169068 h 466725"/>
                  <a:gd name="connsiteX25" fmla="*/ 423863 w 604838"/>
                  <a:gd name="connsiteY25" fmla="*/ 176212 h 466725"/>
                  <a:gd name="connsiteX26" fmla="*/ 457200 w 604838"/>
                  <a:gd name="connsiteY26" fmla="*/ 166687 h 466725"/>
                  <a:gd name="connsiteX27" fmla="*/ 490538 w 604838"/>
                  <a:gd name="connsiteY27" fmla="*/ 164306 h 466725"/>
                  <a:gd name="connsiteX28" fmla="*/ 511969 w 604838"/>
                  <a:gd name="connsiteY28" fmla="*/ 171450 h 466725"/>
                  <a:gd name="connsiteX29" fmla="*/ 521494 w 604838"/>
                  <a:gd name="connsiteY29" fmla="*/ 190500 h 466725"/>
                  <a:gd name="connsiteX30" fmla="*/ 528638 w 604838"/>
                  <a:gd name="connsiteY30" fmla="*/ 214312 h 466725"/>
                  <a:gd name="connsiteX31" fmla="*/ 516732 w 604838"/>
                  <a:gd name="connsiteY31" fmla="*/ 235743 h 466725"/>
                  <a:gd name="connsiteX32" fmla="*/ 490538 w 604838"/>
                  <a:gd name="connsiteY32" fmla="*/ 209550 h 466725"/>
                  <a:gd name="connsiteX33" fmla="*/ 464344 w 604838"/>
                  <a:gd name="connsiteY33" fmla="*/ 202406 h 466725"/>
                  <a:gd name="connsiteX34" fmla="*/ 435769 w 604838"/>
                  <a:gd name="connsiteY34" fmla="*/ 200025 h 466725"/>
                  <a:gd name="connsiteX35" fmla="*/ 402432 w 604838"/>
                  <a:gd name="connsiteY35" fmla="*/ 204787 h 466725"/>
                  <a:gd name="connsiteX36" fmla="*/ 388144 w 604838"/>
                  <a:gd name="connsiteY36" fmla="*/ 211931 h 466725"/>
                  <a:gd name="connsiteX37" fmla="*/ 364332 w 604838"/>
                  <a:gd name="connsiteY37" fmla="*/ 207168 h 466725"/>
                  <a:gd name="connsiteX38" fmla="*/ 347663 w 604838"/>
                  <a:gd name="connsiteY38" fmla="*/ 219075 h 466725"/>
                  <a:gd name="connsiteX39" fmla="*/ 338138 w 604838"/>
                  <a:gd name="connsiteY39" fmla="*/ 219075 h 466725"/>
                  <a:gd name="connsiteX40" fmla="*/ 319088 w 604838"/>
                  <a:gd name="connsiteY40" fmla="*/ 192881 h 466725"/>
                  <a:gd name="connsiteX41" fmla="*/ 302419 w 604838"/>
                  <a:gd name="connsiteY41" fmla="*/ 176212 h 466725"/>
                  <a:gd name="connsiteX42" fmla="*/ 271463 w 604838"/>
                  <a:gd name="connsiteY42" fmla="*/ 169068 h 466725"/>
                  <a:gd name="connsiteX43" fmla="*/ 216694 w 604838"/>
                  <a:gd name="connsiteY43" fmla="*/ 180975 h 466725"/>
                  <a:gd name="connsiteX44" fmla="*/ 178594 w 604838"/>
                  <a:gd name="connsiteY44" fmla="*/ 197643 h 466725"/>
                  <a:gd name="connsiteX45" fmla="*/ 130969 w 604838"/>
                  <a:gd name="connsiteY45" fmla="*/ 214312 h 466725"/>
                  <a:gd name="connsiteX46" fmla="*/ 95250 w 604838"/>
                  <a:gd name="connsiteY46" fmla="*/ 219075 h 466725"/>
                  <a:gd name="connsiteX47" fmla="*/ 57150 w 604838"/>
                  <a:gd name="connsiteY47" fmla="*/ 230981 h 466725"/>
                  <a:gd name="connsiteX48" fmla="*/ 21432 w 604838"/>
                  <a:gd name="connsiteY48" fmla="*/ 245268 h 466725"/>
                  <a:gd name="connsiteX49" fmla="*/ 0 w 604838"/>
                  <a:gd name="connsiteY49" fmla="*/ 257175 h 466725"/>
                  <a:gd name="connsiteX50" fmla="*/ 0 w 604838"/>
                  <a:gd name="connsiteY50" fmla="*/ 269081 h 466725"/>
                  <a:gd name="connsiteX51" fmla="*/ 7144 w 604838"/>
                  <a:gd name="connsiteY51" fmla="*/ 295275 h 466725"/>
                  <a:gd name="connsiteX52" fmla="*/ 47625 w 604838"/>
                  <a:gd name="connsiteY52" fmla="*/ 323850 h 466725"/>
                  <a:gd name="connsiteX53" fmla="*/ 92869 w 604838"/>
                  <a:gd name="connsiteY53" fmla="*/ 342900 h 466725"/>
                  <a:gd name="connsiteX54" fmla="*/ 102394 w 604838"/>
                  <a:gd name="connsiteY54" fmla="*/ 373856 h 466725"/>
                  <a:gd name="connsiteX55" fmla="*/ 130969 w 604838"/>
                  <a:gd name="connsiteY55" fmla="*/ 402431 h 466725"/>
                  <a:gd name="connsiteX56" fmla="*/ 164307 w 604838"/>
                  <a:gd name="connsiteY56" fmla="*/ 414337 h 466725"/>
                  <a:gd name="connsiteX57" fmla="*/ 188119 w 604838"/>
                  <a:gd name="connsiteY57" fmla="*/ 450056 h 466725"/>
                  <a:gd name="connsiteX58" fmla="*/ 200025 w 604838"/>
                  <a:gd name="connsiteY58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604838" h="466725">
                    <a:moveTo>
                      <a:pt x="545307" y="335756"/>
                    </a:moveTo>
                    <a:lnTo>
                      <a:pt x="545307" y="278606"/>
                    </a:lnTo>
                    <a:lnTo>
                      <a:pt x="550069" y="245268"/>
                    </a:lnTo>
                    <a:lnTo>
                      <a:pt x="554832" y="223837"/>
                    </a:lnTo>
                    <a:lnTo>
                      <a:pt x="554832" y="190500"/>
                    </a:lnTo>
                    <a:lnTo>
                      <a:pt x="557213" y="161925"/>
                    </a:lnTo>
                    <a:lnTo>
                      <a:pt x="569119" y="133350"/>
                    </a:lnTo>
                    <a:lnTo>
                      <a:pt x="578644" y="119062"/>
                    </a:lnTo>
                    <a:lnTo>
                      <a:pt x="604838" y="76200"/>
                    </a:lnTo>
                    <a:lnTo>
                      <a:pt x="581025" y="76200"/>
                    </a:lnTo>
                    <a:lnTo>
                      <a:pt x="550069" y="76200"/>
                    </a:lnTo>
                    <a:lnTo>
                      <a:pt x="490538" y="59531"/>
                    </a:lnTo>
                    <a:lnTo>
                      <a:pt x="464344" y="42862"/>
                    </a:lnTo>
                    <a:lnTo>
                      <a:pt x="435769" y="26193"/>
                    </a:lnTo>
                    <a:lnTo>
                      <a:pt x="416719" y="4762"/>
                    </a:lnTo>
                    <a:lnTo>
                      <a:pt x="388144" y="0"/>
                    </a:lnTo>
                    <a:lnTo>
                      <a:pt x="369094" y="0"/>
                    </a:lnTo>
                    <a:lnTo>
                      <a:pt x="345282" y="0"/>
                    </a:lnTo>
                    <a:lnTo>
                      <a:pt x="323850" y="14287"/>
                    </a:lnTo>
                    <a:lnTo>
                      <a:pt x="307182" y="30956"/>
                    </a:lnTo>
                    <a:lnTo>
                      <a:pt x="302419" y="57150"/>
                    </a:lnTo>
                    <a:lnTo>
                      <a:pt x="307182" y="85725"/>
                    </a:lnTo>
                    <a:lnTo>
                      <a:pt x="338138" y="130968"/>
                    </a:lnTo>
                    <a:lnTo>
                      <a:pt x="359569" y="154781"/>
                    </a:lnTo>
                    <a:lnTo>
                      <a:pt x="397669" y="169068"/>
                    </a:lnTo>
                    <a:lnTo>
                      <a:pt x="423863" y="176212"/>
                    </a:lnTo>
                    <a:lnTo>
                      <a:pt x="457200" y="166687"/>
                    </a:lnTo>
                    <a:lnTo>
                      <a:pt x="490538" y="164306"/>
                    </a:lnTo>
                    <a:lnTo>
                      <a:pt x="511969" y="171450"/>
                    </a:lnTo>
                    <a:lnTo>
                      <a:pt x="521494" y="190500"/>
                    </a:lnTo>
                    <a:lnTo>
                      <a:pt x="528638" y="214312"/>
                    </a:lnTo>
                    <a:lnTo>
                      <a:pt x="516732" y="235743"/>
                    </a:lnTo>
                    <a:lnTo>
                      <a:pt x="490538" y="209550"/>
                    </a:lnTo>
                    <a:lnTo>
                      <a:pt x="464344" y="202406"/>
                    </a:lnTo>
                    <a:lnTo>
                      <a:pt x="435769" y="200025"/>
                    </a:lnTo>
                    <a:lnTo>
                      <a:pt x="402432" y="204787"/>
                    </a:lnTo>
                    <a:lnTo>
                      <a:pt x="388144" y="211931"/>
                    </a:lnTo>
                    <a:lnTo>
                      <a:pt x="364332" y="207168"/>
                    </a:lnTo>
                    <a:lnTo>
                      <a:pt x="347663" y="219075"/>
                    </a:lnTo>
                    <a:lnTo>
                      <a:pt x="338138" y="219075"/>
                    </a:lnTo>
                    <a:lnTo>
                      <a:pt x="319088" y="192881"/>
                    </a:lnTo>
                    <a:lnTo>
                      <a:pt x="302419" y="176212"/>
                    </a:lnTo>
                    <a:lnTo>
                      <a:pt x="271463" y="169068"/>
                    </a:lnTo>
                    <a:lnTo>
                      <a:pt x="216694" y="180975"/>
                    </a:lnTo>
                    <a:lnTo>
                      <a:pt x="178594" y="197643"/>
                    </a:lnTo>
                    <a:lnTo>
                      <a:pt x="130969" y="214312"/>
                    </a:lnTo>
                    <a:lnTo>
                      <a:pt x="95250" y="219075"/>
                    </a:lnTo>
                    <a:lnTo>
                      <a:pt x="57150" y="230981"/>
                    </a:lnTo>
                    <a:lnTo>
                      <a:pt x="21432" y="245268"/>
                    </a:lnTo>
                    <a:lnTo>
                      <a:pt x="0" y="257175"/>
                    </a:lnTo>
                    <a:lnTo>
                      <a:pt x="0" y="269081"/>
                    </a:lnTo>
                    <a:lnTo>
                      <a:pt x="7144" y="295275"/>
                    </a:lnTo>
                    <a:lnTo>
                      <a:pt x="47625" y="323850"/>
                    </a:lnTo>
                    <a:lnTo>
                      <a:pt x="92869" y="342900"/>
                    </a:lnTo>
                    <a:lnTo>
                      <a:pt x="102394" y="373856"/>
                    </a:lnTo>
                    <a:lnTo>
                      <a:pt x="130969" y="402431"/>
                    </a:lnTo>
                    <a:lnTo>
                      <a:pt x="164307" y="414337"/>
                    </a:lnTo>
                    <a:lnTo>
                      <a:pt x="188119" y="450056"/>
                    </a:lnTo>
                    <a:lnTo>
                      <a:pt x="200025" y="46672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2" name="Freeform 341"/>
              <p:cNvSpPr/>
              <p:nvPr/>
            </p:nvSpPr>
            <p:spPr>
              <a:xfrm>
                <a:off x="4008381" y="5992029"/>
                <a:ext cx="517228" cy="172410"/>
              </a:xfrm>
              <a:custGeom>
                <a:avLst/>
                <a:gdLst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8619 w 519112"/>
                  <a:gd name="connsiteY10" fmla="*/ 135731 h 173831"/>
                  <a:gd name="connsiteX11" fmla="*/ 414337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8619 w 519112"/>
                  <a:gd name="connsiteY10" fmla="*/ 135731 h 173831"/>
                  <a:gd name="connsiteX11" fmla="*/ 397668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3856 w 519112"/>
                  <a:gd name="connsiteY10" fmla="*/ 123825 h 173831"/>
                  <a:gd name="connsiteX11" fmla="*/ 397668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9112" h="173831">
                    <a:moveTo>
                      <a:pt x="0" y="0"/>
                    </a:moveTo>
                    <a:lnTo>
                      <a:pt x="35719" y="50006"/>
                    </a:lnTo>
                    <a:lnTo>
                      <a:pt x="92869" y="57150"/>
                    </a:lnTo>
                    <a:lnTo>
                      <a:pt x="133350" y="66675"/>
                    </a:lnTo>
                    <a:lnTo>
                      <a:pt x="154781" y="73819"/>
                    </a:lnTo>
                    <a:lnTo>
                      <a:pt x="195262" y="61913"/>
                    </a:lnTo>
                    <a:lnTo>
                      <a:pt x="240506" y="78581"/>
                    </a:lnTo>
                    <a:lnTo>
                      <a:pt x="264319" y="71438"/>
                    </a:lnTo>
                    <a:lnTo>
                      <a:pt x="311944" y="97631"/>
                    </a:lnTo>
                    <a:lnTo>
                      <a:pt x="350044" y="128588"/>
                    </a:lnTo>
                    <a:lnTo>
                      <a:pt x="373856" y="123825"/>
                    </a:lnTo>
                    <a:lnTo>
                      <a:pt x="397668" y="109538"/>
                    </a:lnTo>
                    <a:lnTo>
                      <a:pt x="438150" y="114300"/>
                    </a:lnTo>
                    <a:lnTo>
                      <a:pt x="459581" y="128588"/>
                    </a:lnTo>
                    <a:lnTo>
                      <a:pt x="478631" y="140494"/>
                    </a:lnTo>
                    <a:lnTo>
                      <a:pt x="478631" y="140494"/>
                    </a:lnTo>
                    <a:lnTo>
                      <a:pt x="509587" y="154781"/>
                    </a:lnTo>
                    <a:lnTo>
                      <a:pt x="519112" y="173831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3" name="Freeform 342"/>
              <p:cNvSpPr/>
              <p:nvPr/>
            </p:nvSpPr>
            <p:spPr>
              <a:xfrm>
                <a:off x="3524115" y="5391131"/>
                <a:ext cx="740346" cy="783450"/>
              </a:xfrm>
              <a:custGeom>
                <a:avLst/>
                <a:gdLst>
                  <a:gd name="connsiteX0" fmla="*/ 466725 w 740569"/>
                  <a:gd name="connsiteY0" fmla="*/ 783431 h 783431"/>
                  <a:gd name="connsiteX1" fmla="*/ 428625 w 740569"/>
                  <a:gd name="connsiteY1" fmla="*/ 733425 h 783431"/>
                  <a:gd name="connsiteX2" fmla="*/ 376238 w 740569"/>
                  <a:gd name="connsiteY2" fmla="*/ 695325 h 783431"/>
                  <a:gd name="connsiteX3" fmla="*/ 326231 w 740569"/>
                  <a:gd name="connsiteY3" fmla="*/ 671513 h 783431"/>
                  <a:gd name="connsiteX4" fmla="*/ 283369 w 740569"/>
                  <a:gd name="connsiteY4" fmla="*/ 650081 h 783431"/>
                  <a:gd name="connsiteX5" fmla="*/ 240506 w 740569"/>
                  <a:gd name="connsiteY5" fmla="*/ 635794 h 783431"/>
                  <a:gd name="connsiteX6" fmla="*/ 192881 w 740569"/>
                  <a:gd name="connsiteY6" fmla="*/ 645319 h 783431"/>
                  <a:gd name="connsiteX7" fmla="*/ 183356 w 740569"/>
                  <a:gd name="connsiteY7" fmla="*/ 645319 h 783431"/>
                  <a:gd name="connsiteX8" fmla="*/ 154781 w 740569"/>
                  <a:gd name="connsiteY8" fmla="*/ 607219 h 783431"/>
                  <a:gd name="connsiteX9" fmla="*/ 135731 w 740569"/>
                  <a:gd name="connsiteY9" fmla="*/ 585788 h 783431"/>
                  <a:gd name="connsiteX10" fmla="*/ 123825 w 740569"/>
                  <a:gd name="connsiteY10" fmla="*/ 583406 h 783431"/>
                  <a:gd name="connsiteX11" fmla="*/ 109538 w 740569"/>
                  <a:gd name="connsiteY11" fmla="*/ 581025 h 783431"/>
                  <a:gd name="connsiteX12" fmla="*/ 80963 w 740569"/>
                  <a:gd name="connsiteY12" fmla="*/ 581025 h 783431"/>
                  <a:gd name="connsiteX13" fmla="*/ 35719 w 740569"/>
                  <a:gd name="connsiteY13" fmla="*/ 592931 h 783431"/>
                  <a:gd name="connsiteX14" fmla="*/ 7144 w 740569"/>
                  <a:gd name="connsiteY14" fmla="*/ 592931 h 783431"/>
                  <a:gd name="connsiteX15" fmla="*/ 7144 w 740569"/>
                  <a:gd name="connsiteY15" fmla="*/ 592931 h 783431"/>
                  <a:gd name="connsiteX16" fmla="*/ 0 w 740569"/>
                  <a:gd name="connsiteY16" fmla="*/ 573881 h 783431"/>
                  <a:gd name="connsiteX17" fmla="*/ 7144 w 740569"/>
                  <a:gd name="connsiteY17" fmla="*/ 554831 h 783431"/>
                  <a:gd name="connsiteX18" fmla="*/ 7144 w 740569"/>
                  <a:gd name="connsiteY18" fmla="*/ 554831 h 783431"/>
                  <a:gd name="connsiteX19" fmla="*/ 26194 w 740569"/>
                  <a:gd name="connsiteY19" fmla="*/ 521494 h 783431"/>
                  <a:gd name="connsiteX20" fmla="*/ 59531 w 740569"/>
                  <a:gd name="connsiteY20" fmla="*/ 511969 h 783431"/>
                  <a:gd name="connsiteX21" fmla="*/ 71438 w 740569"/>
                  <a:gd name="connsiteY21" fmla="*/ 509588 h 783431"/>
                  <a:gd name="connsiteX22" fmla="*/ 73819 w 740569"/>
                  <a:gd name="connsiteY22" fmla="*/ 490538 h 783431"/>
                  <a:gd name="connsiteX23" fmla="*/ 57150 w 740569"/>
                  <a:gd name="connsiteY23" fmla="*/ 461963 h 783431"/>
                  <a:gd name="connsiteX24" fmla="*/ 40481 w 740569"/>
                  <a:gd name="connsiteY24" fmla="*/ 433388 h 783431"/>
                  <a:gd name="connsiteX25" fmla="*/ 26194 w 740569"/>
                  <a:gd name="connsiteY25" fmla="*/ 402431 h 783431"/>
                  <a:gd name="connsiteX26" fmla="*/ 7144 w 740569"/>
                  <a:gd name="connsiteY26" fmla="*/ 381000 h 783431"/>
                  <a:gd name="connsiteX27" fmla="*/ 7144 w 740569"/>
                  <a:gd name="connsiteY27" fmla="*/ 376238 h 783431"/>
                  <a:gd name="connsiteX28" fmla="*/ 135731 w 740569"/>
                  <a:gd name="connsiteY28" fmla="*/ 216694 h 783431"/>
                  <a:gd name="connsiteX29" fmla="*/ 176213 w 740569"/>
                  <a:gd name="connsiteY29" fmla="*/ 223838 h 783431"/>
                  <a:gd name="connsiteX30" fmla="*/ 207169 w 740569"/>
                  <a:gd name="connsiteY30" fmla="*/ 254794 h 783431"/>
                  <a:gd name="connsiteX31" fmla="*/ 216694 w 740569"/>
                  <a:gd name="connsiteY31" fmla="*/ 290513 h 783431"/>
                  <a:gd name="connsiteX32" fmla="*/ 245269 w 740569"/>
                  <a:gd name="connsiteY32" fmla="*/ 300038 h 783431"/>
                  <a:gd name="connsiteX33" fmla="*/ 285750 w 740569"/>
                  <a:gd name="connsiteY33" fmla="*/ 288131 h 783431"/>
                  <a:gd name="connsiteX34" fmla="*/ 333375 w 740569"/>
                  <a:gd name="connsiteY34" fmla="*/ 266700 h 783431"/>
                  <a:gd name="connsiteX35" fmla="*/ 366713 w 740569"/>
                  <a:gd name="connsiteY35" fmla="*/ 252413 h 783431"/>
                  <a:gd name="connsiteX36" fmla="*/ 390525 w 740569"/>
                  <a:gd name="connsiteY36" fmla="*/ 238125 h 783431"/>
                  <a:gd name="connsiteX37" fmla="*/ 416719 w 740569"/>
                  <a:gd name="connsiteY37" fmla="*/ 233363 h 783431"/>
                  <a:gd name="connsiteX38" fmla="*/ 447675 w 740569"/>
                  <a:gd name="connsiteY38" fmla="*/ 235744 h 783431"/>
                  <a:gd name="connsiteX39" fmla="*/ 478631 w 740569"/>
                  <a:gd name="connsiteY39" fmla="*/ 235744 h 783431"/>
                  <a:gd name="connsiteX40" fmla="*/ 509588 w 740569"/>
                  <a:gd name="connsiteY40" fmla="*/ 207169 h 783431"/>
                  <a:gd name="connsiteX41" fmla="*/ 542925 w 740569"/>
                  <a:gd name="connsiteY41" fmla="*/ 164306 h 783431"/>
                  <a:gd name="connsiteX42" fmla="*/ 566738 w 740569"/>
                  <a:gd name="connsiteY42" fmla="*/ 135731 h 783431"/>
                  <a:gd name="connsiteX43" fmla="*/ 573881 w 740569"/>
                  <a:gd name="connsiteY43" fmla="*/ 119063 h 783431"/>
                  <a:gd name="connsiteX44" fmla="*/ 611981 w 740569"/>
                  <a:gd name="connsiteY44" fmla="*/ 73819 h 783431"/>
                  <a:gd name="connsiteX45" fmla="*/ 661988 w 740569"/>
                  <a:gd name="connsiteY45" fmla="*/ 69056 h 783431"/>
                  <a:gd name="connsiteX46" fmla="*/ 697706 w 740569"/>
                  <a:gd name="connsiteY46" fmla="*/ 52388 h 783431"/>
                  <a:gd name="connsiteX47" fmla="*/ 714375 w 740569"/>
                  <a:gd name="connsiteY47" fmla="*/ 33338 h 783431"/>
                  <a:gd name="connsiteX48" fmla="*/ 740569 w 740569"/>
                  <a:gd name="connsiteY48" fmla="*/ 0 h 78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40569" h="783431">
                    <a:moveTo>
                      <a:pt x="466725" y="783431"/>
                    </a:moveTo>
                    <a:lnTo>
                      <a:pt x="428625" y="733425"/>
                    </a:lnTo>
                    <a:lnTo>
                      <a:pt x="376238" y="695325"/>
                    </a:lnTo>
                    <a:lnTo>
                      <a:pt x="326231" y="671513"/>
                    </a:lnTo>
                    <a:lnTo>
                      <a:pt x="283369" y="650081"/>
                    </a:lnTo>
                    <a:lnTo>
                      <a:pt x="240506" y="635794"/>
                    </a:lnTo>
                    <a:lnTo>
                      <a:pt x="192881" y="645319"/>
                    </a:lnTo>
                    <a:lnTo>
                      <a:pt x="183356" y="645319"/>
                    </a:lnTo>
                    <a:lnTo>
                      <a:pt x="154781" y="607219"/>
                    </a:lnTo>
                    <a:lnTo>
                      <a:pt x="135731" y="585788"/>
                    </a:lnTo>
                    <a:lnTo>
                      <a:pt x="123825" y="583406"/>
                    </a:lnTo>
                    <a:lnTo>
                      <a:pt x="109538" y="581025"/>
                    </a:lnTo>
                    <a:lnTo>
                      <a:pt x="80963" y="581025"/>
                    </a:lnTo>
                    <a:lnTo>
                      <a:pt x="35719" y="592931"/>
                    </a:lnTo>
                    <a:lnTo>
                      <a:pt x="7144" y="592931"/>
                    </a:lnTo>
                    <a:lnTo>
                      <a:pt x="7144" y="592931"/>
                    </a:lnTo>
                    <a:lnTo>
                      <a:pt x="0" y="573881"/>
                    </a:lnTo>
                    <a:lnTo>
                      <a:pt x="7144" y="554831"/>
                    </a:lnTo>
                    <a:lnTo>
                      <a:pt x="7144" y="554831"/>
                    </a:lnTo>
                    <a:lnTo>
                      <a:pt x="26194" y="521494"/>
                    </a:lnTo>
                    <a:lnTo>
                      <a:pt x="59531" y="511969"/>
                    </a:lnTo>
                    <a:lnTo>
                      <a:pt x="71438" y="509588"/>
                    </a:lnTo>
                    <a:lnTo>
                      <a:pt x="73819" y="490538"/>
                    </a:lnTo>
                    <a:lnTo>
                      <a:pt x="57150" y="461963"/>
                    </a:lnTo>
                    <a:lnTo>
                      <a:pt x="40481" y="433388"/>
                    </a:lnTo>
                    <a:lnTo>
                      <a:pt x="26194" y="402431"/>
                    </a:lnTo>
                    <a:lnTo>
                      <a:pt x="7144" y="381000"/>
                    </a:lnTo>
                    <a:lnTo>
                      <a:pt x="7144" y="376238"/>
                    </a:lnTo>
                    <a:lnTo>
                      <a:pt x="135731" y="216694"/>
                    </a:lnTo>
                    <a:lnTo>
                      <a:pt x="176213" y="223838"/>
                    </a:lnTo>
                    <a:lnTo>
                      <a:pt x="207169" y="254794"/>
                    </a:lnTo>
                    <a:lnTo>
                      <a:pt x="216694" y="290513"/>
                    </a:lnTo>
                    <a:lnTo>
                      <a:pt x="245269" y="300038"/>
                    </a:lnTo>
                    <a:lnTo>
                      <a:pt x="285750" y="288131"/>
                    </a:lnTo>
                    <a:lnTo>
                      <a:pt x="333375" y="266700"/>
                    </a:lnTo>
                    <a:lnTo>
                      <a:pt x="366713" y="252413"/>
                    </a:lnTo>
                    <a:lnTo>
                      <a:pt x="390525" y="238125"/>
                    </a:lnTo>
                    <a:lnTo>
                      <a:pt x="416719" y="233363"/>
                    </a:lnTo>
                    <a:lnTo>
                      <a:pt x="447675" y="235744"/>
                    </a:lnTo>
                    <a:lnTo>
                      <a:pt x="478631" y="235744"/>
                    </a:lnTo>
                    <a:lnTo>
                      <a:pt x="509588" y="207169"/>
                    </a:lnTo>
                    <a:lnTo>
                      <a:pt x="542925" y="164306"/>
                    </a:lnTo>
                    <a:lnTo>
                      <a:pt x="566738" y="135731"/>
                    </a:lnTo>
                    <a:lnTo>
                      <a:pt x="573881" y="119063"/>
                    </a:lnTo>
                    <a:lnTo>
                      <a:pt x="611981" y="73819"/>
                    </a:lnTo>
                    <a:lnTo>
                      <a:pt x="661988" y="69056"/>
                    </a:lnTo>
                    <a:lnTo>
                      <a:pt x="697706" y="52388"/>
                    </a:lnTo>
                    <a:lnTo>
                      <a:pt x="714375" y="33338"/>
                    </a:lnTo>
                    <a:lnTo>
                      <a:pt x="74056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4" name="Freeform 343"/>
              <p:cNvSpPr/>
              <p:nvPr/>
            </p:nvSpPr>
            <p:spPr>
              <a:xfrm>
                <a:off x="2908004" y="5155335"/>
                <a:ext cx="1336173" cy="623718"/>
              </a:xfrm>
              <a:custGeom>
                <a:avLst/>
                <a:gdLst>
                  <a:gd name="connsiteX0" fmla="*/ 1335882 w 1335882"/>
                  <a:gd name="connsiteY0" fmla="*/ 264319 h 623888"/>
                  <a:gd name="connsiteX1" fmla="*/ 1269207 w 1335882"/>
                  <a:gd name="connsiteY1" fmla="*/ 285750 h 623888"/>
                  <a:gd name="connsiteX2" fmla="*/ 1271588 w 1335882"/>
                  <a:gd name="connsiteY2" fmla="*/ 261938 h 623888"/>
                  <a:gd name="connsiteX3" fmla="*/ 1250157 w 1335882"/>
                  <a:gd name="connsiteY3" fmla="*/ 276225 h 623888"/>
                  <a:gd name="connsiteX4" fmla="*/ 1212057 w 1335882"/>
                  <a:gd name="connsiteY4" fmla="*/ 307182 h 623888"/>
                  <a:gd name="connsiteX5" fmla="*/ 1183482 w 1335882"/>
                  <a:gd name="connsiteY5" fmla="*/ 357188 h 623888"/>
                  <a:gd name="connsiteX6" fmla="*/ 1181100 w 1335882"/>
                  <a:gd name="connsiteY6" fmla="*/ 338138 h 623888"/>
                  <a:gd name="connsiteX7" fmla="*/ 1154907 w 1335882"/>
                  <a:gd name="connsiteY7" fmla="*/ 319088 h 623888"/>
                  <a:gd name="connsiteX8" fmla="*/ 1109663 w 1335882"/>
                  <a:gd name="connsiteY8" fmla="*/ 295275 h 623888"/>
                  <a:gd name="connsiteX9" fmla="*/ 1059657 w 1335882"/>
                  <a:gd name="connsiteY9" fmla="*/ 266700 h 623888"/>
                  <a:gd name="connsiteX10" fmla="*/ 1016794 w 1335882"/>
                  <a:gd name="connsiteY10" fmla="*/ 240507 h 623888"/>
                  <a:gd name="connsiteX11" fmla="*/ 976313 w 1335882"/>
                  <a:gd name="connsiteY11" fmla="*/ 214313 h 623888"/>
                  <a:gd name="connsiteX12" fmla="*/ 954882 w 1335882"/>
                  <a:gd name="connsiteY12" fmla="*/ 173832 h 623888"/>
                  <a:gd name="connsiteX13" fmla="*/ 926307 w 1335882"/>
                  <a:gd name="connsiteY13" fmla="*/ 133350 h 623888"/>
                  <a:gd name="connsiteX14" fmla="*/ 900113 w 1335882"/>
                  <a:gd name="connsiteY14" fmla="*/ 100013 h 623888"/>
                  <a:gd name="connsiteX15" fmla="*/ 869157 w 1335882"/>
                  <a:gd name="connsiteY15" fmla="*/ 69057 h 623888"/>
                  <a:gd name="connsiteX16" fmla="*/ 840582 w 1335882"/>
                  <a:gd name="connsiteY16" fmla="*/ 50007 h 623888"/>
                  <a:gd name="connsiteX17" fmla="*/ 802482 w 1335882"/>
                  <a:gd name="connsiteY17" fmla="*/ 42863 h 623888"/>
                  <a:gd name="connsiteX18" fmla="*/ 769144 w 1335882"/>
                  <a:gd name="connsiteY18" fmla="*/ 47625 h 623888"/>
                  <a:gd name="connsiteX19" fmla="*/ 752475 w 1335882"/>
                  <a:gd name="connsiteY19" fmla="*/ 47625 h 623888"/>
                  <a:gd name="connsiteX20" fmla="*/ 728663 w 1335882"/>
                  <a:gd name="connsiteY20" fmla="*/ 42863 h 623888"/>
                  <a:gd name="connsiteX21" fmla="*/ 704850 w 1335882"/>
                  <a:gd name="connsiteY21" fmla="*/ 21432 h 623888"/>
                  <a:gd name="connsiteX22" fmla="*/ 661988 w 1335882"/>
                  <a:gd name="connsiteY22" fmla="*/ 9525 h 623888"/>
                  <a:gd name="connsiteX23" fmla="*/ 635794 w 1335882"/>
                  <a:gd name="connsiteY23" fmla="*/ 11907 h 623888"/>
                  <a:gd name="connsiteX24" fmla="*/ 600075 w 1335882"/>
                  <a:gd name="connsiteY24" fmla="*/ 16669 h 623888"/>
                  <a:gd name="connsiteX25" fmla="*/ 554832 w 1335882"/>
                  <a:gd name="connsiteY25" fmla="*/ 21432 h 623888"/>
                  <a:gd name="connsiteX26" fmla="*/ 521494 w 1335882"/>
                  <a:gd name="connsiteY26" fmla="*/ 21432 h 623888"/>
                  <a:gd name="connsiteX27" fmla="*/ 492919 w 1335882"/>
                  <a:gd name="connsiteY27" fmla="*/ 11907 h 623888"/>
                  <a:gd name="connsiteX28" fmla="*/ 469107 w 1335882"/>
                  <a:gd name="connsiteY28" fmla="*/ 11907 h 623888"/>
                  <a:gd name="connsiteX29" fmla="*/ 438150 w 1335882"/>
                  <a:gd name="connsiteY29" fmla="*/ 2382 h 623888"/>
                  <a:gd name="connsiteX30" fmla="*/ 388144 w 1335882"/>
                  <a:gd name="connsiteY30" fmla="*/ 0 h 623888"/>
                  <a:gd name="connsiteX31" fmla="*/ 345282 w 1335882"/>
                  <a:gd name="connsiteY31" fmla="*/ 2382 h 623888"/>
                  <a:gd name="connsiteX32" fmla="*/ 319088 w 1335882"/>
                  <a:gd name="connsiteY32" fmla="*/ 14288 h 623888"/>
                  <a:gd name="connsiteX33" fmla="*/ 292894 w 1335882"/>
                  <a:gd name="connsiteY33" fmla="*/ 28575 h 623888"/>
                  <a:gd name="connsiteX34" fmla="*/ 271463 w 1335882"/>
                  <a:gd name="connsiteY34" fmla="*/ 30957 h 623888"/>
                  <a:gd name="connsiteX35" fmla="*/ 228600 w 1335882"/>
                  <a:gd name="connsiteY35" fmla="*/ 28575 h 623888"/>
                  <a:gd name="connsiteX36" fmla="*/ 209550 w 1335882"/>
                  <a:gd name="connsiteY36" fmla="*/ 47625 h 623888"/>
                  <a:gd name="connsiteX37" fmla="*/ 154782 w 1335882"/>
                  <a:gd name="connsiteY37" fmla="*/ 88107 h 623888"/>
                  <a:gd name="connsiteX38" fmla="*/ 133350 w 1335882"/>
                  <a:gd name="connsiteY38" fmla="*/ 135732 h 623888"/>
                  <a:gd name="connsiteX39" fmla="*/ 128588 w 1335882"/>
                  <a:gd name="connsiteY39" fmla="*/ 197644 h 623888"/>
                  <a:gd name="connsiteX40" fmla="*/ 138113 w 1335882"/>
                  <a:gd name="connsiteY40" fmla="*/ 250032 h 623888"/>
                  <a:gd name="connsiteX41" fmla="*/ 171450 w 1335882"/>
                  <a:gd name="connsiteY41" fmla="*/ 297657 h 623888"/>
                  <a:gd name="connsiteX42" fmla="*/ 219075 w 1335882"/>
                  <a:gd name="connsiteY42" fmla="*/ 314325 h 623888"/>
                  <a:gd name="connsiteX43" fmla="*/ 228600 w 1335882"/>
                  <a:gd name="connsiteY43" fmla="*/ 333375 h 623888"/>
                  <a:gd name="connsiteX44" fmla="*/ 230982 w 1335882"/>
                  <a:gd name="connsiteY44" fmla="*/ 354807 h 623888"/>
                  <a:gd name="connsiteX45" fmla="*/ 221457 w 1335882"/>
                  <a:gd name="connsiteY45" fmla="*/ 383382 h 623888"/>
                  <a:gd name="connsiteX46" fmla="*/ 221457 w 1335882"/>
                  <a:gd name="connsiteY46" fmla="*/ 395288 h 623888"/>
                  <a:gd name="connsiteX47" fmla="*/ 219075 w 1335882"/>
                  <a:gd name="connsiteY47" fmla="*/ 400050 h 623888"/>
                  <a:gd name="connsiteX48" fmla="*/ 209550 w 1335882"/>
                  <a:gd name="connsiteY48" fmla="*/ 407194 h 623888"/>
                  <a:gd name="connsiteX49" fmla="*/ 121444 w 1335882"/>
                  <a:gd name="connsiteY49" fmla="*/ 495300 h 623888"/>
                  <a:gd name="connsiteX50" fmla="*/ 138113 w 1335882"/>
                  <a:gd name="connsiteY50" fmla="*/ 516732 h 623888"/>
                  <a:gd name="connsiteX51" fmla="*/ 133350 w 1335882"/>
                  <a:gd name="connsiteY51" fmla="*/ 597694 h 623888"/>
                  <a:gd name="connsiteX52" fmla="*/ 85725 w 1335882"/>
                  <a:gd name="connsiteY52" fmla="*/ 604838 h 623888"/>
                  <a:gd name="connsiteX53" fmla="*/ 33338 w 1335882"/>
                  <a:gd name="connsiteY53" fmla="*/ 616744 h 623888"/>
                  <a:gd name="connsiteX54" fmla="*/ 0 w 1335882"/>
                  <a:gd name="connsiteY54" fmla="*/ 623888 h 62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35882" h="623888">
                    <a:moveTo>
                      <a:pt x="1335882" y="264319"/>
                    </a:moveTo>
                    <a:lnTo>
                      <a:pt x="1269207" y="285750"/>
                    </a:lnTo>
                    <a:lnTo>
                      <a:pt x="1271588" y="261938"/>
                    </a:lnTo>
                    <a:lnTo>
                      <a:pt x="1250157" y="276225"/>
                    </a:lnTo>
                    <a:lnTo>
                      <a:pt x="1212057" y="307182"/>
                    </a:lnTo>
                    <a:lnTo>
                      <a:pt x="1183482" y="357188"/>
                    </a:lnTo>
                    <a:lnTo>
                      <a:pt x="1181100" y="338138"/>
                    </a:lnTo>
                    <a:lnTo>
                      <a:pt x="1154907" y="319088"/>
                    </a:lnTo>
                    <a:lnTo>
                      <a:pt x="1109663" y="295275"/>
                    </a:lnTo>
                    <a:lnTo>
                      <a:pt x="1059657" y="266700"/>
                    </a:lnTo>
                    <a:lnTo>
                      <a:pt x="1016794" y="240507"/>
                    </a:lnTo>
                    <a:lnTo>
                      <a:pt x="976313" y="214313"/>
                    </a:lnTo>
                    <a:lnTo>
                      <a:pt x="954882" y="173832"/>
                    </a:lnTo>
                    <a:lnTo>
                      <a:pt x="926307" y="133350"/>
                    </a:lnTo>
                    <a:lnTo>
                      <a:pt x="900113" y="100013"/>
                    </a:lnTo>
                    <a:lnTo>
                      <a:pt x="869157" y="69057"/>
                    </a:lnTo>
                    <a:lnTo>
                      <a:pt x="840582" y="50007"/>
                    </a:lnTo>
                    <a:lnTo>
                      <a:pt x="802482" y="42863"/>
                    </a:lnTo>
                    <a:lnTo>
                      <a:pt x="769144" y="47625"/>
                    </a:lnTo>
                    <a:lnTo>
                      <a:pt x="752475" y="47625"/>
                    </a:lnTo>
                    <a:lnTo>
                      <a:pt x="728663" y="42863"/>
                    </a:lnTo>
                    <a:lnTo>
                      <a:pt x="704850" y="21432"/>
                    </a:lnTo>
                    <a:lnTo>
                      <a:pt x="661988" y="9525"/>
                    </a:lnTo>
                    <a:lnTo>
                      <a:pt x="635794" y="11907"/>
                    </a:lnTo>
                    <a:lnTo>
                      <a:pt x="600075" y="16669"/>
                    </a:lnTo>
                    <a:lnTo>
                      <a:pt x="554832" y="21432"/>
                    </a:lnTo>
                    <a:lnTo>
                      <a:pt x="521494" y="21432"/>
                    </a:lnTo>
                    <a:lnTo>
                      <a:pt x="492919" y="11907"/>
                    </a:lnTo>
                    <a:lnTo>
                      <a:pt x="469107" y="11907"/>
                    </a:lnTo>
                    <a:lnTo>
                      <a:pt x="438150" y="2382"/>
                    </a:lnTo>
                    <a:lnTo>
                      <a:pt x="388144" y="0"/>
                    </a:lnTo>
                    <a:lnTo>
                      <a:pt x="345282" y="2382"/>
                    </a:lnTo>
                    <a:lnTo>
                      <a:pt x="319088" y="14288"/>
                    </a:lnTo>
                    <a:lnTo>
                      <a:pt x="292894" y="28575"/>
                    </a:lnTo>
                    <a:lnTo>
                      <a:pt x="271463" y="30957"/>
                    </a:lnTo>
                    <a:lnTo>
                      <a:pt x="228600" y="28575"/>
                    </a:lnTo>
                    <a:lnTo>
                      <a:pt x="209550" y="47625"/>
                    </a:lnTo>
                    <a:lnTo>
                      <a:pt x="154782" y="88107"/>
                    </a:lnTo>
                    <a:lnTo>
                      <a:pt x="133350" y="135732"/>
                    </a:lnTo>
                    <a:lnTo>
                      <a:pt x="128588" y="197644"/>
                    </a:lnTo>
                    <a:lnTo>
                      <a:pt x="138113" y="250032"/>
                    </a:lnTo>
                    <a:lnTo>
                      <a:pt x="171450" y="297657"/>
                    </a:lnTo>
                    <a:lnTo>
                      <a:pt x="219075" y="314325"/>
                    </a:lnTo>
                    <a:lnTo>
                      <a:pt x="228600" y="333375"/>
                    </a:lnTo>
                    <a:lnTo>
                      <a:pt x="230982" y="354807"/>
                    </a:lnTo>
                    <a:lnTo>
                      <a:pt x="221457" y="383382"/>
                    </a:lnTo>
                    <a:lnTo>
                      <a:pt x="221457" y="395288"/>
                    </a:lnTo>
                    <a:lnTo>
                      <a:pt x="219075" y="400050"/>
                    </a:lnTo>
                    <a:lnTo>
                      <a:pt x="209550" y="407194"/>
                    </a:lnTo>
                    <a:lnTo>
                      <a:pt x="121444" y="495300"/>
                    </a:lnTo>
                    <a:lnTo>
                      <a:pt x="138113" y="516732"/>
                    </a:lnTo>
                    <a:lnTo>
                      <a:pt x="133350" y="597694"/>
                    </a:lnTo>
                    <a:lnTo>
                      <a:pt x="85725" y="604838"/>
                    </a:lnTo>
                    <a:lnTo>
                      <a:pt x="33338" y="616744"/>
                    </a:lnTo>
                    <a:lnTo>
                      <a:pt x="0" y="623888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5" name="Freeform 344"/>
              <p:cNvSpPr/>
              <p:nvPr/>
            </p:nvSpPr>
            <p:spPr>
              <a:xfrm>
                <a:off x="3039847" y="5388595"/>
                <a:ext cx="593291" cy="380316"/>
              </a:xfrm>
              <a:custGeom>
                <a:avLst/>
                <a:gdLst>
                  <a:gd name="connsiteX0" fmla="*/ 0 w 592932"/>
                  <a:gd name="connsiteY0" fmla="*/ 361950 h 381000"/>
                  <a:gd name="connsiteX1" fmla="*/ 50007 w 592932"/>
                  <a:gd name="connsiteY1" fmla="*/ 350044 h 381000"/>
                  <a:gd name="connsiteX2" fmla="*/ 100013 w 592932"/>
                  <a:gd name="connsiteY2" fmla="*/ 376237 h 381000"/>
                  <a:gd name="connsiteX3" fmla="*/ 116682 w 592932"/>
                  <a:gd name="connsiteY3" fmla="*/ 381000 h 381000"/>
                  <a:gd name="connsiteX4" fmla="*/ 185738 w 592932"/>
                  <a:gd name="connsiteY4" fmla="*/ 371475 h 381000"/>
                  <a:gd name="connsiteX5" fmla="*/ 257175 w 592932"/>
                  <a:gd name="connsiteY5" fmla="*/ 352425 h 381000"/>
                  <a:gd name="connsiteX6" fmla="*/ 333375 w 592932"/>
                  <a:gd name="connsiteY6" fmla="*/ 333375 h 381000"/>
                  <a:gd name="connsiteX7" fmla="*/ 400050 w 592932"/>
                  <a:gd name="connsiteY7" fmla="*/ 328612 h 381000"/>
                  <a:gd name="connsiteX8" fmla="*/ 435769 w 592932"/>
                  <a:gd name="connsiteY8" fmla="*/ 345281 h 381000"/>
                  <a:gd name="connsiteX9" fmla="*/ 473869 w 592932"/>
                  <a:gd name="connsiteY9" fmla="*/ 369094 h 381000"/>
                  <a:gd name="connsiteX10" fmla="*/ 592932 w 592932"/>
                  <a:gd name="connsiteY10" fmla="*/ 226219 h 381000"/>
                  <a:gd name="connsiteX11" fmla="*/ 564357 w 592932"/>
                  <a:gd name="connsiteY11" fmla="*/ 219075 h 381000"/>
                  <a:gd name="connsiteX12" fmla="*/ 533400 w 592932"/>
                  <a:gd name="connsiteY12" fmla="*/ 192881 h 381000"/>
                  <a:gd name="connsiteX13" fmla="*/ 526257 w 592932"/>
                  <a:gd name="connsiteY13" fmla="*/ 147637 h 381000"/>
                  <a:gd name="connsiteX14" fmla="*/ 507207 w 592932"/>
                  <a:gd name="connsiteY14" fmla="*/ 97631 h 381000"/>
                  <a:gd name="connsiteX15" fmla="*/ 473869 w 592932"/>
                  <a:gd name="connsiteY15" fmla="*/ 64294 h 381000"/>
                  <a:gd name="connsiteX16" fmla="*/ 438150 w 592932"/>
                  <a:gd name="connsiteY16" fmla="*/ 35719 h 381000"/>
                  <a:gd name="connsiteX17" fmla="*/ 397669 w 592932"/>
                  <a:gd name="connsiteY17" fmla="*/ 21431 h 381000"/>
                  <a:gd name="connsiteX18" fmla="*/ 357188 w 592932"/>
                  <a:gd name="connsiteY18" fmla="*/ 7144 h 381000"/>
                  <a:gd name="connsiteX19" fmla="*/ 311944 w 592932"/>
                  <a:gd name="connsiteY19" fmla="*/ 0 h 381000"/>
                  <a:gd name="connsiteX20" fmla="*/ 285750 w 592932"/>
                  <a:gd name="connsiteY20" fmla="*/ 7144 h 381000"/>
                  <a:gd name="connsiteX21" fmla="*/ 254794 w 592932"/>
                  <a:gd name="connsiteY21" fmla="*/ 30956 h 381000"/>
                  <a:gd name="connsiteX22" fmla="*/ 221457 w 592932"/>
                  <a:gd name="connsiteY22" fmla="*/ 40481 h 381000"/>
                  <a:gd name="connsiteX23" fmla="*/ 180975 w 592932"/>
                  <a:gd name="connsiteY23" fmla="*/ 52387 h 381000"/>
                  <a:gd name="connsiteX24" fmla="*/ 150019 w 592932"/>
                  <a:gd name="connsiteY24" fmla="*/ 71437 h 381000"/>
                  <a:gd name="connsiteX25" fmla="*/ 123825 w 592932"/>
                  <a:gd name="connsiteY25" fmla="*/ 71437 h 381000"/>
                  <a:gd name="connsiteX26" fmla="*/ 100013 w 592932"/>
                  <a:gd name="connsiteY26" fmla="*/ 76200 h 381000"/>
                  <a:gd name="connsiteX27" fmla="*/ 102394 w 592932"/>
                  <a:gd name="connsiteY27" fmla="*/ 95250 h 381000"/>
                  <a:gd name="connsiteX28" fmla="*/ 100013 w 592932"/>
                  <a:gd name="connsiteY28" fmla="*/ 119062 h 381000"/>
                  <a:gd name="connsiteX29" fmla="*/ 121444 w 592932"/>
                  <a:gd name="connsiteY29" fmla="*/ 126206 h 381000"/>
                  <a:gd name="connsiteX30" fmla="*/ 119063 w 592932"/>
                  <a:gd name="connsiteY30" fmla="*/ 140494 h 381000"/>
                  <a:gd name="connsiteX31" fmla="*/ 104775 w 592932"/>
                  <a:gd name="connsiteY31" fmla="*/ 152400 h 381000"/>
                  <a:gd name="connsiteX32" fmla="*/ 104775 w 592932"/>
                  <a:gd name="connsiteY32" fmla="*/ 152400 h 381000"/>
                  <a:gd name="connsiteX33" fmla="*/ 88107 w 592932"/>
                  <a:gd name="connsiteY33" fmla="*/ 171450 h 381000"/>
                  <a:gd name="connsiteX34" fmla="*/ 97632 w 592932"/>
                  <a:gd name="connsiteY34" fmla="*/ 180975 h 381000"/>
                  <a:gd name="connsiteX35" fmla="*/ 95250 w 592932"/>
                  <a:gd name="connsiteY35" fmla="*/ 197644 h 381000"/>
                  <a:gd name="connsiteX36" fmla="*/ 95250 w 592932"/>
                  <a:gd name="connsiteY36" fmla="*/ 197644 h 381000"/>
                  <a:gd name="connsiteX37" fmla="*/ 97632 w 592932"/>
                  <a:gd name="connsiteY37" fmla="*/ 221456 h 381000"/>
                  <a:gd name="connsiteX38" fmla="*/ 92869 w 592932"/>
                  <a:gd name="connsiteY38" fmla="*/ 235744 h 381000"/>
                  <a:gd name="connsiteX39" fmla="*/ 85725 w 592932"/>
                  <a:gd name="connsiteY39" fmla="*/ 242887 h 381000"/>
                  <a:gd name="connsiteX40" fmla="*/ 59532 w 592932"/>
                  <a:gd name="connsiteY40" fmla="*/ 228600 h 381000"/>
                  <a:gd name="connsiteX41" fmla="*/ 59532 w 592932"/>
                  <a:gd name="connsiteY41" fmla="*/ 228600 h 381000"/>
                  <a:gd name="connsiteX42" fmla="*/ 50007 w 592932"/>
                  <a:gd name="connsiteY42" fmla="*/ 245269 h 381000"/>
                  <a:gd name="connsiteX43" fmla="*/ 50007 w 592932"/>
                  <a:gd name="connsiteY43" fmla="*/ 259556 h 381000"/>
                  <a:gd name="connsiteX44" fmla="*/ 50007 w 592932"/>
                  <a:gd name="connsiteY44" fmla="*/ 259556 h 381000"/>
                  <a:gd name="connsiteX45" fmla="*/ 26194 w 592932"/>
                  <a:gd name="connsiteY45" fmla="*/ 273844 h 381000"/>
                  <a:gd name="connsiteX46" fmla="*/ 7144 w 592932"/>
                  <a:gd name="connsiteY46" fmla="*/ 278606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92932" h="381000">
                    <a:moveTo>
                      <a:pt x="0" y="361950"/>
                    </a:moveTo>
                    <a:lnTo>
                      <a:pt x="50007" y="350044"/>
                    </a:lnTo>
                    <a:lnTo>
                      <a:pt x="100013" y="376237"/>
                    </a:lnTo>
                    <a:lnTo>
                      <a:pt x="116682" y="381000"/>
                    </a:lnTo>
                    <a:lnTo>
                      <a:pt x="185738" y="371475"/>
                    </a:lnTo>
                    <a:lnTo>
                      <a:pt x="257175" y="352425"/>
                    </a:lnTo>
                    <a:lnTo>
                      <a:pt x="333375" y="333375"/>
                    </a:lnTo>
                    <a:lnTo>
                      <a:pt x="400050" y="328612"/>
                    </a:lnTo>
                    <a:lnTo>
                      <a:pt x="435769" y="345281"/>
                    </a:lnTo>
                    <a:lnTo>
                      <a:pt x="473869" y="369094"/>
                    </a:lnTo>
                    <a:lnTo>
                      <a:pt x="592932" y="226219"/>
                    </a:lnTo>
                    <a:lnTo>
                      <a:pt x="564357" y="219075"/>
                    </a:lnTo>
                    <a:lnTo>
                      <a:pt x="533400" y="192881"/>
                    </a:lnTo>
                    <a:lnTo>
                      <a:pt x="526257" y="147637"/>
                    </a:lnTo>
                    <a:lnTo>
                      <a:pt x="507207" y="97631"/>
                    </a:lnTo>
                    <a:lnTo>
                      <a:pt x="473869" y="64294"/>
                    </a:lnTo>
                    <a:lnTo>
                      <a:pt x="438150" y="35719"/>
                    </a:lnTo>
                    <a:lnTo>
                      <a:pt x="397669" y="21431"/>
                    </a:lnTo>
                    <a:lnTo>
                      <a:pt x="357188" y="7144"/>
                    </a:lnTo>
                    <a:lnTo>
                      <a:pt x="311944" y="0"/>
                    </a:lnTo>
                    <a:lnTo>
                      <a:pt x="285750" y="7144"/>
                    </a:lnTo>
                    <a:lnTo>
                      <a:pt x="254794" y="30956"/>
                    </a:lnTo>
                    <a:lnTo>
                      <a:pt x="221457" y="40481"/>
                    </a:lnTo>
                    <a:lnTo>
                      <a:pt x="180975" y="52387"/>
                    </a:lnTo>
                    <a:lnTo>
                      <a:pt x="150019" y="71437"/>
                    </a:lnTo>
                    <a:lnTo>
                      <a:pt x="123825" y="71437"/>
                    </a:lnTo>
                    <a:lnTo>
                      <a:pt x="100013" y="76200"/>
                    </a:lnTo>
                    <a:lnTo>
                      <a:pt x="102394" y="95250"/>
                    </a:lnTo>
                    <a:lnTo>
                      <a:pt x="100013" y="119062"/>
                    </a:lnTo>
                    <a:lnTo>
                      <a:pt x="121444" y="126206"/>
                    </a:lnTo>
                    <a:lnTo>
                      <a:pt x="119063" y="140494"/>
                    </a:lnTo>
                    <a:lnTo>
                      <a:pt x="104775" y="152400"/>
                    </a:lnTo>
                    <a:lnTo>
                      <a:pt x="104775" y="152400"/>
                    </a:lnTo>
                    <a:lnTo>
                      <a:pt x="88107" y="171450"/>
                    </a:lnTo>
                    <a:lnTo>
                      <a:pt x="97632" y="180975"/>
                    </a:lnTo>
                    <a:lnTo>
                      <a:pt x="95250" y="197644"/>
                    </a:lnTo>
                    <a:lnTo>
                      <a:pt x="95250" y="197644"/>
                    </a:lnTo>
                    <a:lnTo>
                      <a:pt x="97632" y="221456"/>
                    </a:lnTo>
                    <a:lnTo>
                      <a:pt x="92869" y="235744"/>
                    </a:lnTo>
                    <a:lnTo>
                      <a:pt x="85725" y="242887"/>
                    </a:lnTo>
                    <a:lnTo>
                      <a:pt x="59532" y="228600"/>
                    </a:lnTo>
                    <a:lnTo>
                      <a:pt x="59532" y="228600"/>
                    </a:lnTo>
                    <a:lnTo>
                      <a:pt x="50007" y="245269"/>
                    </a:lnTo>
                    <a:lnTo>
                      <a:pt x="50007" y="259556"/>
                    </a:lnTo>
                    <a:lnTo>
                      <a:pt x="50007" y="259556"/>
                    </a:lnTo>
                    <a:lnTo>
                      <a:pt x="26194" y="273844"/>
                    </a:lnTo>
                    <a:lnTo>
                      <a:pt x="7144" y="278606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6" name="Freeform 345"/>
              <p:cNvSpPr/>
              <p:nvPr/>
            </p:nvSpPr>
            <p:spPr>
              <a:xfrm>
                <a:off x="3399878" y="4901791"/>
                <a:ext cx="499481" cy="268756"/>
              </a:xfrm>
              <a:custGeom>
                <a:avLst/>
                <a:gdLst>
                  <a:gd name="connsiteX0" fmla="*/ 500063 w 500063"/>
                  <a:gd name="connsiteY0" fmla="*/ 133350 h 269081"/>
                  <a:gd name="connsiteX1" fmla="*/ 492919 w 500063"/>
                  <a:gd name="connsiteY1" fmla="*/ 102393 h 269081"/>
                  <a:gd name="connsiteX2" fmla="*/ 476250 w 500063"/>
                  <a:gd name="connsiteY2" fmla="*/ 80962 h 269081"/>
                  <a:gd name="connsiteX3" fmla="*/ 442913 w 500063"/>
                  <a:gd name="connsiteY3" fmla="*/ 38100 h 269081"/>
                  <a:gd name="connsiteX4" fmla="*/ 404813 w 500063"/>
                  <a:gd name="connsiteY4" fmla="*/ 7143 h 269081"/>
                  <a:gd name="connsiteX5" fmla="*/ 357188 w 500063"/>
                  <a:gd name="connsiteY5" fmla="*/ 0 h 269081"/>
                  <a:gd name="connsiteX6" fmla="*/ 314325 w 500063"/>
                  <a:gd name="connsiteY6" fmla="*/ 0 h 269081"/>
                  <a:gd name="connsiteX7" fmla="*/ 264319 w 500063"/>
                  <a:gd name="connsiteY7" fmla="*/ 0 h 269081"/>
                  <a:gd name="connsiteX8" fmla="*/ 219075 w 500063"/>
                  <a:gd name="connsiteY8" fmla="*/ 0 h 269081"/>
                  <a:gd name="connsiteX9" fmla="*/ 192881 w 500063"/>
                  <a:gd name="connsiteY9" fmla="*/ 23812 h 269081"/>
                  <a:gd name="connsiteX10" fmla="*/ 173831 w 500063"/>
                  <a:gd name="connsiteY10" fmla="*/ 30956 h 269081"/>
                  <a:gd name="connsiteX11" fmla="*/ 171450 w 500063"/>
                  <a:gd name="connsiteY11" fmla="*/ 50006 h 269081"/>
                  <a:gd name="connsiteX12" fmla="*/ 166688 w 500063"/>
                  <a:gd name="connsiteY12" fmla="*/ 66675 h 269081"/>
                  <a:gd name="connsiteX13" fmla="*/ 164306 w 500063"/>
                  <a:gd name="connsiteY13" fmla="*/ 80962 h 269081"/>
                  <a:gd name="connsiteX14" fmla="*/ 145256 w 500063"/>
                  <a:gd name="connsiteY14" fmla="*/ 85725 h 269081"/>
                  <a:gd name="connsiteX15" fmla="*/ 130969 w 500063"/>
                  <a:gd name="connsiteY15" fmla="*/ 88106 h 269081"/>
                  <a:gd name="connsiteX16" fmla="*/ 92869 w 500063"/>
                  <a:gd name="connsiteY16" fmla="*/ 183356 h 269081"/>
                  <a:gd name="connsiteX17" fmla="*/ 97631 w 500063"/>
                  <a:gd name="connsiteY17" fmla="*/ 190500 h 269081"/>
                  <a:gd name="connsiteX18" fmla="*/ 107156 w 500063"/>
                  <a:gd name="connsiteY18" fmla="*/ 188118 h 269081"/>
                  <a:gd name="connsiteX19" fmla="*/ 116681 w 500063"/>
                  <a:gd name="connsiteY19" fmla="*/ 173831 h 269081"/>
                  <a:gd name="connsiteX20" fmla="*/ 130969 w 500063"/>
                  <a:gd name="connsiteY20" fmla="*/ 183356 h 269081"/>
                  <a:gd name="connsiteX21" fmla="*/ 142875 w 500063"/>
                  <a:gd name="connsiteY21" fmla="*/ 188118 h 269081"/>
                  <a:gd name="connsiteX22" fmla="*/ 150019 w 500063"/>
                  <a:gd name="connsiteY22" fmla="*/ 207168 h 269081"/>
                  <a:gd name="connsiteX23" fmla="*/ 138113 w 500063"/>
                  <a:gd name="connsiteY23" fmla="*/ 214312 h 269081"/>
                  <a:gd name="connsiteX24" fmla="*/ 111919 w 500063"/>
                  <a:gd name="connsiteY24" fmla="*/ 209550 h 269081"/>
                  <a:gd name="connsiteX25" fmla="*/ 97631 w 500063"/>
                  <a:gd name="connsiteY25" fmla="*/ 209550 h 269081"/>
                  <a:gd name="connsiteX26" fmla="*/ 85725 w 500063"/>
                  <a:gd name="connsiteY26" fmla="*/ 202406 h 269081"/>
                  <a:gd name="connsiteX27" fmla="*/ 64294 w 500063"/>
                  <a:gd name="connsiteY27" fmla="*/ 202406 h 269081"/>
                  <a:gd name="connsiteX28" fmla="*/ 64294 w 500063"/>
                  <a:gd name="connsiteY28" fmla="*/ 202406 h 269081"/>
                  <a:gd name="connsiteX29" fmla="*/ 40481 w 500063"/>
                  <a:gd name="connsiteY29" fmla="*/ 214312 h 269081"/>
                  <a:gd name="connsiteX30" fmla="*/ 21431 w 500063"/>
                  <a:gd name="connsiteY30" fmla="*/ 219075 h 269081"/>
                  <a:gd name="connsiteX31" fmla="*/ 9525 w 500063"/>
                  <a:gd name="connsiteY31" fmla="*/ 228600 h 269081"/>
                  <a:gd name="connsiteX32" fmla="*/ 7144 w 500063"/>
                  <a:gd name="connsiteY32" fmla="*/ 238125 h 269081"/>
                  <a:gd name="connsiteX33" fmla="*/ 0 w 500063"/>
                  <a:gd name="connsiteY33" fmla="*/ 269081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00063" h="269081">
                    <a:moveTo>
                      <a:pt x="500063" y="133350"/>
                    </a:moveTo>
                    <a:lnTo>
                      <a:pt x="492919" y="102393"/>
                    </a:lnTo>
                    <a:lnTo>
                      <a:pt x="476250" y="80962"/>
                    </a:lnTo>
                    <a:lnTo>
                      <a:pt x="442913" y="38100"/>
                    </a:lnTo>
                    <a:lnTo>
                      <a:pt x="404813" y="7143"/>
                    </a:lnTo>
                    <a:lnTo>
                      <a:pt x="357188" y="0"/>
                    </a:lnTo>
                    <a:lnTo>
                      <a:pt x="314325" y="0"/>
                    </a:lnTo>
                    <a:lnTo>
                      <a:pt x="264319" y="0"/>
                    </a:lnTo>
                    <a:lnTo>
                      <a:pt x="219075" y="0"/>
                    </a:lnTo>
                    <a:lnTo>
                      <a:pt x="192881" y="23812"/>
                    </a:lnTo>
                    <a:lnTo>
                      <a:pt x="173831" y="30956"/>
                    </a:lnTo>
                    <a:lnTo>
                      <a:pt x="171450" y="50006"/>
                    </a:lnTo>
                    <a:lnTo>
                      <a:pt x="166688" y="66675"/>
                    </a:lnTo>
                    <a:lnTo>
                      <a:pt x="164306" y="80962"/>
                    </a:lnTo>
                    <a:lnTo>
                      <a:pt x="145256" y="85725"/>
                    </a:lnTo>
                    <a:lnTo>
                      <a:pt x="130969" y="88106"/>
                    </a:lnTo>
                    <a:lnTo>
                      <a:pt x="92869" y="183356"/>
                    </a:lnTo>
                    <a:lnTo>
                      <a:pt x="97631" y="190500"/>
                    </a:lnTo>
                    <a:lnTo>
                      <a:pt x="107156" y="188118"/>
                    </a:lnTo>
                    <a:lnTo>
                      <a:pt x="116681" y="173831"/>
                    </a:lnTo>
                    <a:lnTo>
                      <a:pt x="130969" y="183356"/>
                    </a:lnTo>
                    <a:lnTo>
                      <a:pt x="142875" y="188118"/>
                    </a:lnTo>
                    <a:lnTo>
                      <a:pt x="150019" y="207168"/>
                    </a:lnTo>
                    <a:lnTo>
                      <a:pt x="138113" y="214312"/>
                    </a:lnTo>
                    <a:lnTo>
                      <a:pt x="111919" y="209550"/>
                    </a:lnTo>
                    <a:lnTo>
                      <a:pt x="97631" y="209550"/>
                    </a:lnTo>
                    <a:lnTo>
                      <a:pt x="85725" y="202406"/>
                    </a:lnTo>
                    <a:lnTo>
                      <a:pt x="64294" y="202406"/>
                    </a:lnTo>
                    <a:lnTo>
                      <a:pt x="64294" y="202406"/>
                    </a:lnTo>
                    <a:lnTo>
                      <a:pt x="40481" y="214312"/>
                    </a:lnTo>
                    <a:lnTo>
                      <a:pt x="21431" y="219075"/>
                    </a:lnTo>
                    <a:lnTo>
                      <a:pt x="9525" y="228600"/>
                    </a:lnTo>
                    <a:lnTo>
                      <a:pt x="7144" y="238125"/>
                    </a:lnTo>
                    <a:lnTo>
                      <a:pt x="0" y="269081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7" name="Freeform 346"/>
              <p:cNvSpPr/>
              <p:nvPr/>
            </p:nvSpPr>
            <p:spPr>
              <a:xfrm>
                <a:off x="3379594" y="4960107"/>
                <a:ext cx="131842" cy="202835"/>
              </a:xfrm>
              <a:custGeom>
                <a:avLst/>
                <a:gdLst>
                  <a:gd name="connsiteX0" fmla="*/ 128587 w 133350"/>
                  <a:gd name="connsiteY0" fmla="*/ 0 h 202406"/>
                  <a:gd name="connsiteX1" fmla="*/ 133350 w 133350"/>
                  <a:gd name="connsiteY1" fmla="*/ 28575 h 202406"/>
                  <a:gd name="connsiteX2" fmla="*/ 100012 w 133350"/>
                  <a:gd name="connsiteY2" fmla="*/ 114300 h 202406"/>
                  <a:gd name="connsiteX3" fmla="*/ 64294 w 133350"/>
                  <a:gd name="connsiteY3" fmla="*/ 130969 h 202406"/>
                  <a:gd name="connsiteX4" fmla="*/ 30956 w 133350"/>
                  <a:gd name="connsiteY4" fmla="*/ 140494 h 202406"/>
                  <a:gd name="connsiteX5" fmla="*/ 19050 w 133350"/>
                  <a:gd name="connsiteY5" fmla="*/ 150019 h 202406"/>
                  <a:gd name="connsiteX6" fmla="*/ 9525 w 133350"/>
                  <a:gd name="connsiteY6" fmla="*/ 169069 h 202406"/>
                  <a:gd name="connsiteX7" fmla="*/ 7144 w 133350"/>
                  <a:gd name="connsiteY7" fmla="*/ 190500 h 202406"/>
                  <a:gd name="connsiteX8" fmla="*/ 0 w 133350"/>
                  <a:gd name="connsiteY8" fmla="*/ 202406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202406">
                    <a:moveTo>
                      <a:pt x="128587" y="0"/>
                    </a:moveTo>
                    <a:lnTo>
                      <a:pt x="133350" y="28575"/>
                    </a:lnTo>
                    <a:lnTo>
                      <a:pt x="100012" y="114300"/>
                    </a:lnTo>
                    <a:lnTo>
                      <a:pt x="64294" y="130969"/>
                    </a:lnTo>
                    <a:lnTo>
                      <a:pt x="30956" y="140494"/>
                    </a:lnTo>
                    <a:lnTo>
                      <a:pt x="19050" y="150019"/>
                    </a:lnTo>
                    <a:lnTo>
                      <a:pt x="9525" y="169069"/>
                    </a:lnTo>
                    <a:lnTo>
                      <a:pt x="7144" y="190500"/>
                    </a:lnTo>
                    <a:lnTo>
                      <a:pt x="0" y="202406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8" name="Freeform 347"/>
              <p:cNvSpPr/>
              <p:nvPr/>
            </p:nvSpPr>
            <p:spPr>
              <a:xfrm>
                <a:off x="4244177" y="5424091"/>
                <a:ext cx="91276" cy="167339"/>
              </a:xfrm>
              <a:custGeom>
                <a:avLst/>
                <a:gdLst>
                  <a:gd name="connsiteX0" fmla="*/ 0 w 92868"/>
                  <a:gd name="connsiteY0" fmla="*/ 0 h 166687"/>
                  <a:gd name="connsiteX1" fmla="*/ 2381 w 92868"/>
                  <a:gd name="connsiteY1" fmla="*/ 59531 h 166687"/>
                  <a:gd name="connsiteX2" fmla="*/ 16668 w 92868"/>
                  <a:gd name="connsiteY2" fmla="*/ 83343 h 166687"/>
                  <a:gd name="connsiteX3" fmla="*/ 57150 w 92868"/>
                  <a:gd name="connsiteY3" fmla="*/ 111918 h 166687"/>
                  <a:gd name="connsiteX4" fmla="*/ 76200 w 92868"/>
                  <a:gd name="connsiteY4" fmla="*/ 126206 h 166687"/>
                  <a:gd name="connsiteX5" fmla="*/ 92868 w 92868"/>
                  <a:gd name="connsiteY5" fmla="*/ 140493 h 166687"/>
                  <a:gd name="connsiteX6" fmla="*/ 92868 w 92868"/>
                  <a:gd name="connsiteY6" fmla="*/ 166687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868" h="166687">
                    <a:moveTo>
                      <a:pt x="0" y="0"/>
                    </a:moveTo>
                    <a:cubicBezTo>
                      <a:pt x="794" y="19844"/>
                      <a:pt x="1587" y="39687"/>
                      <a:pt x="2381" y="59531"/>
                    </a:cubicBezTo>
                    <a:lnTo>
                      <a:pt x="16668" y="83343"/>
                    </a:lnTo>
                    <a:lnTo>
                      <a:pt x="57150" y="111918"/>
                    </a:lnTo>
                    <a:lnTo>
                      <a:pt x="76200" y="126206"/>
                    </a:lnTo>
                    <a:lnTo>
                      <a:pt x="92868" y="140493"/>
                    </a:lnTo>
                    <a:lnTo>
                      <a:pt x="92868" y="16668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9" name="Freeform 348"/>
              <p:cNvSpPr/>
              <p:nvPr/>
            </p:nvSpPr>
            <p:spPr>
              <a:xfrm>
                <a:off x="3625532" y="4980390"/>
                <a:ext cx="73527" cy="55780"/>
              </a:xfrm>
              <a:custGeom>
                <a:avLst/>
                <a:gdLst>
                  <a:gd name="connsiteX0" fmla="*/ 71437 w 71437"/>
                  <a:gd name="connsiteY0" fmla="*/ 0 h 57150"/>
                  <a:gd name="connsiteX1" fmla="*/ 28575 w 71437"/>
                  <a:gd name="connsiteY1" fmla="*/ 30956 h 57150"/>
                  <a:gd name="connsiteX2" fmla="*/ 14287 w 71437"/>
                  <a:gd name="connsiteY2" fmla="*/ 40481 h 57150"/>
                  <a:gd name="connsiteX3" fmla="*/ 7144 w 71437"/>
                  <a:gd name="connsiteY3" fmla="*/ 47625 h 57150"/>
                  <a:gd name="connsiteX4" fmla="*/ 0 w 71437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37" h="57150">
                    <a:moveTo>
                      <a:pt x="71437" y="0"/>
                    </a:moveTo>
                    <a:lnTo>
                      <a:pt x="28575" y="30956"/>
                    </a:lnTo>
                    <a:lnTo>
                      <a:pt x="14287" y="40481"/>
                    </a:lnTo>
                    <a:lnTo>
                      <a:pt x="7144" y="47625"/>
                    </a:lnTo>
                    <a:lnTo>
                      <a:pt x="0" y="5715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0" name="Freeform 349"/>
              <p:cNvSpPr/>
              <p:nvPr/>
            </p:nvSpPr>
            <p:spPr>
              <a:xfrm>
                <a:off x="3622996" y="5036170"/>
                <a:ext cx="0" cy="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1" name="Freeform 350"/>
              <p:cNvSpPr/>
              <p:nvPr/>
            </p:nvSpPr>
            <p:spPr>
              <a:xfrm>
                <a:off x="4459688" y="4985461"/>
                <a:ext cx="177480" cy="121701"/>
              </a:xfrm>
              <a:custGeom>
                <a:avLst/>
                <a:gdLst>
                  <a:gd name="connsiteX0" fmla="*/ 176213 w 176213"/>
                  <a:gd name="connsiteY0" fmla="*/ 121443 h 121443"/>
                  <a:gd name="connsiteX1" fmla="*/ 90488 w 176213"/>
                  <a:gd name="connsiteY1" fmla="*/ 100012 h 121443"/>
                  <a:gd name="connsiteX2" fmla="*/ 47625 w 176213"/>
                  <a:gd name="connsiteY2" fmla="*/ 78581 h 121443"/>
                  <a:gd name="connsiteX3" fmla="*/ 26194 w 176213"/>
                  <a:gd name="connsiteY3" fmla="*/ 64293 h 121443"/>
                  <a:gd name="connsiteX4" fmla="*/ 7144 w 176213"/>
                  <a:gd name="connsiteY4" fmla="*/ 50006 h 121443"/>
                  <a:gd name="connsiteX5" fmla="*/ 0 w 176213"/>
                  <a:gd name="connsiteY5" fmla="*/ 28575 h 121443"/>
                  <a:gd name="connsiteX6" fmla="*/ 7144 w 176213"/>
                  <a:gd name="connsiteY6" fmla="*/ 0 h 12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213" h="121443">
                    <a:moveTo>
                      <a:pt x="176213" y="121443"/>
                    </a:moveTo>
                    <a:lnTo>
                      <a:pt x="90488" y="100012"/>
                    </a:lnTo>
                    <a:lnTo>
                      <a:pt x="47625" y="78581"/>
                    </a:lnTo>
                    <a:lnTo>
                      <a:pt x="26194" y="64293"/>
                    </a:lnTo>
                    <a:lnTo>
                      <a:pt x="7144" y="50006"/>
                    </a:lnTo>
                    <a:lnTo>
                      <a:pt x="0" y="28575"/>
                    </a:lnTo>
                    <a:lnTo>
                      <a:pt x="7144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2" name="Freeform 351"/>
              <p:cNvSpPr/>
              <p:nvPr/>
            </p:nvSpPr>
            <p:spPr>
              <a:xfrm>
                <a:off x="4036272" y="4744594"/>
                <a:ext cx="864581" cy="240867"/>
              </a:xfrm>
              <a:custGeom>
                <a:avLst/>
                <a:gdLst>
                  <a:gd name="connsiteX0" fmla="*/ 864394 w 864394"/>
                  <a:gd name="connsiteY0" fmla="*/ 45244 h 240507"/>
                  <a:gd name="connsiteX1" fmla="*/ 769144 w 864394"/>
                  <a:gd name="connsiteY1" fmla="*/ 88107 h 240507"/>
                  <a:gd name="connsiteX2" fmla="*/ 726281 w 864394"/>
                  <a:gd name="connsiteY2" fmla="*/ 97632 h 240507"/>
                  <a:gd name="connsiteX3" fmla="*/ 676275 w 864394"/>
                  <a:gd name="connsiteY3" fmla="*/ 116682 h 240507"/>
                  <a:gd name="connsiteX4" fmla="*/ 628650 w 864394"/>
                  <a:gd name="connsiteY4" fmla="*/ 138113 h 240507"/>
                  <a:gd name="connsiteX5" fmla="*/ 585787 w 864394"/>
                  <a:gd name="connsiteY5" fmla="*/ 145257 h 240507"/>
                  <a:gd name="connsiteX6" fmla="*/ 559594 w 864394"/>
                  <a:gd name="connsiteY6" fmla="*/ 157163 h 240507"/>
                  <a:gd name="connsiteX7" fmla="*/ 540544 w 864394"/>
                  <a:gd name="connsiteY7" fmla="*/ 161925 h 240507"/>
                  <a:gd name="connsiteX8" fmla="*/ 511969 w 864394"/>
                  <a:gd name="connsiteY8" fmla="*/ 166688 h 240507"/>
                  <a:gd name="connsiteX9" fmla="*/ 511969 w 864394"/>
                  <a:gd name="connsiteY9" fmla="*/ 166688 h 240507"/>
                  <a:gd name="connsiteX10" fmla="*/ 481012 w 864394"/>
                  <a:gd name="connsiteY10" fmla="*/ 176213 h 240507"/>
                  <a:gd name="connsiteX11" fmla="*/ 454819 w 864394"/>
                  <a:gd name="connsiteY11" fmla="*/ 209550 h 240507"/>
                  <a:gd name="connsiteX12" fmla="*/ 433387 w 864394"/>
                  <a:gd name="connsiteY12" fmla="*/ 240507 h 240507"/>
                  <a:gd name="connsiteX13" fmla="*/ 411956 w 864394"/>
                  <a:gd name="connsiteY13" fmla="*/ 240507 h 240507"/>
                  <a:gd name="connsiteX14" fmla="*/ 390525 w 864394"/>
                  <a:gd name="connsiteY14" fmla="*/ 216694 h 240507"/>
                  <a:gd name="connsiteX15" fmla="*/ 373856 w 864394"/>
                  <a:gd name="connsiteY15" fmla="*/ 188119 h 240507"/>
                  <a:gd name="connsiteX16" fmla="*/ 350044 w 864394"/>
                  <a:gd name="connsiteY16" fmla="*/ 171450 h 240507"/>
                  <a:gd name="connsiteX17" fmla="*/ 330994 w 864394"/>
                  <a:gd name="connsiteY17" fmla="*/ 164307 h 240507"/>
                  <a:gd name="connsiteX18" fmla="*/ 309562 w 864394"/>
                  <a:gd name="connsiteY18" fmla="*/ 157163 h 240507"/>
                  <a:gd name="connsiteX19" fmla="*/ 285750 w 864394"/>
                  <a:gd name="connsiteY19" fmla="*/ 166688 h 240507"/>
                  <a:gd name="connsiteX20" fmla="*/ 276225 w 864394"/>
                  <a:gd name="connsiteY20" fmla="*/ 159544 h 240507"/>
                  <a:gd name="connsiteX21" fmla="*/ 254794 w 864394"/>
                  <a:gd name="connsiteY21" fmla="*/ 130969 h 240507"/>
                  <a:gd name="connsiteX22" fmla="*/ 228600 w 864394"/>
                  <a:gd name="connsiteY22" fmla="*/ 114300 h 240507"/>
                  <a:gd name="connsiteX23" fmla="*/ 204787 w 864394"/>
                  <a:gd name="connsiteY23" fmla="*/ 114300 h 240507"/>
                  <a:gd name="connsiteX24" fmla="*/ 173831 w 864394"/>
                  <a:gd name="connsiteY24" fmla="*/ 104775 h 240507"/>
                  <a:gd name="connsiteX25" fmla="*/ 135731 w 864394"/>
                  <a:gd name="connsiteY25" fmla="*/ 90488 h 240507"/>
                  <a:gd name="connsiteX26" fmla="*/ 102394 w 864394"/>
                  <a:gd name="connsiteY26" fmla="*/ 83344 h 240507"/>
                  <a:gd name="connsiteX27" fmla="*/ 73819 w 864394"/>
                  <a:gd name="connsiteY27" fmla="*/ 76200 h 240507"/>
                  <a:gd name="connsiteX28" fmla="*/ 54769 w 864394"/>
                  <a:gd name="connsiteY28" fmla="*/ 64294 h 240507"/>
                  <a:gd name="connsiteX29" fmla="*/ 38100 w 864394"/>
                  <a:gd name="connsiteY29" fmla="*/ 45244 h 240507"/>
                  <a:gd name="connsiteX30" fmla="*/ 33337 w 864394"/>
                  <a:gd name="connsiteY30" fmla="*/ 26194 h 240507"/>
                  <a:gd name="connsiteX31" fmla="*/ 23812 w 864394"/>
                  <a:gd name="connsiteY31" fmla="*/ 14288 h 240507"/>
                  <a:gd name="connsiteX32" fmla="*/ 7144 w 864394"/>
                  <a:gd name="connsiteY32" fmla="*/ 7144 h 240507"/>
                  <a:gd name="connsiteX33" fmla="*/ 0 w 864394"/>
                  <a:gd name="connsiteY33" fmla="*/ 0 h 24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64394" h="240507">
                    <a:moveTo>
                      <a:pt x="864394" y="45244"/>
                    </a:moveTo>
                    <a:lnTo>
                      <a:pt x="769144" y="88107"/>
                    </a:lnTo>
                    <a:lnTo>
                      <a:pt x="726281" y="97632"/>
                    </a:lnTo>
                    <a:lnTo>
                      <a:pt x="676275" y="116682"/>
                    </a:lnTo>
                    <a:lnTo>
                      <a:pt x="628650" y="138113"/>
                    </a:lnTo>
                    <a:lnTo>
                      <a:pt x="585787" y="145257"/>
                    </a:lnTo>
                    <a:lnTo>
                      <a:pt x="559594" y="157163"/>
                    </a:lnTo>
                    <a:lnTo>
                      <a:pt x="540544" y="161925"/>
                    </a:lnTo>
                    <a:lnTo>
                      <a:pt x="511969" y="166688"/>
                    </a:lnTo>
                    <a:lnTo>
                      <a:pt x="511969" y="166688"/>
                    </a:lnTo>
                    <a:lnTo>
                      <a:pt x="481012" y="176213"/>
                    </a:lnTo>
                    <a:lnTo>
                      <a:pt x="454819" y="209550"/>
                    </a:lnTo>
                    <a:lnTo>
                      <a:pt x="433387" y="240507"/>
                    </a:lnTo>
                    <a:lnTo>
                      <a:pt x="411956" y="240507"/>
                    </a:lnTo>
                    <a:lnTo>
                      <a:pt x="390525" y="216694"/>
                    </a:lnTo>
                    <a:lnTo>
                      <a:pt x="373856" y="188119"/>
                    </a:lnTo>
                    <a:lnTo>
                      <a:pt x="350044" y="171450"/>
                    </a:lnTo>
                    <a:lnTo>
                      <a:pt x="330994" y="164307"/>
                    </a:lnTo>
                    <a:lnTo>
                      <a:pt x="309562" y="157163"/>
                    </a:lnTo>
                    <a:lnTo>
                      <a:pt x="285750" y="166688"/>
                    </a:lnTo>
                    <a:lnTo>
                      <a:pt x="276225" y="159544"/>
                    </a:lnTo>
                    <a:lnTo>
                      <a:pt x="254794" y="130969"/>
                    </a:lnTo>
                    <a:lnTo>
                      <a:pt x="228600" y="114300"/>
                    </a:lnTo>
                    <a:lnTo>
                      <a:pt x="204787" y="114300"/>
                    </a:lnTo>
                    <a:lnTo>
                      <a:pt x="173831" y="104775"/>
                    </a:lnTo>
                    <a:lnTo>
                      <a:pt x="135731" y="90488"/>
                    </a:lnTo>
                    <a:lnTo>
                      <a:pt x="102394" y="83344"/>
                    </a:lnTo>
                    <a:lnTo>
                      <a:pt x="73819" y="76200"/>
                    </a:lnTo>
                    <a:lnTo>
                      <a:pt x="54769" y="64294"/>
                    </a:lnTo>
                    <a:lnTo>
                      <a:pt x="38100" y="45244"/>
                    </a:lnTo>
                    <a:lnTo>
                      <a:pt x="33337" y="26194"/>
                    </a:lnTo>
                    <a:lnTo>
                      <a:pt x="23812" y="14288"/>
                    </a:lnTo>
                    <a:lnTo>
                      <a:pt x="7144" y="7144"/>
                    </a:lnTo>
                    <a:lnTo>
                      <a:pt x="0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3" name="Freeform 352"/>
              <p:cNvSpPr/>
              <p:nvPr/>
            </p:nvSpPr>
            <p:spPr>
              <a:xfrm>
                <a:off x="3625532" y="4982925"/>
                <a:ext cx="109023" cy="58316"/>
              </a:xfrm>
              <a:custGeom>
                <a:avLst/>
                <a:gdLst>
                  <a:gd name="connsiteX0" fmla="*/ 0 w 107156"/>
                  <a:gd name="connsiteY0" fmla="*/ 52388 h 57150"/>
                  <a:gd name="connsiteX1" fmla="*/ 28575 w 107156"/>
                  <a:gd name="connsiteY1" fmla="*/ 50007 h 57150"/>
                  <a:gd name="connsiteX2" fmla="*/ 54769 w 107156"/>
                  <a:gd name="connsiteY2" fmla="*/ 54769 h 57150"/>
                  <a:gd name="connsiteX3" fmla="*/ 85725 w 107156"/>
                  <a:gd name="connsiteY3" fmla="*/ 57150 h 57150"/>
                  <a:gd name="connsiteX4" fmla="*/ 85725 w 107156"/>
                  <a:gd name="connsiteY4" fmla="*/ 57150 h 57150"/>
                  <a:gd name="connsiteX5" fmla="*/ 107156 w 107156"/>
                  <a:gd name="connsiteY5" fmla="*/ 40482 h 57150"/>
                  <a:gd name="connsiteX6" fmla="*/ 95250 w 107156"/>
                  <a:gd name="connsiteY6" fmla="*/ 26194 h 57150"/>
                  <a:gd name="connsiteX7" fmla="*/ 85725 w 107156"/>
                  <a:gd name="connsiteY7" fmla="*/ 9525 h 57150"/>
                  <a:gd name="connsiteX8" fmla="*/ 73819 w 107156"/>
                  <a:gd name="connsiteY8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156" h="57150">
                    <a:moveTo>
                      <a:pt x="0" y="52388"/>
                    </a:moveTo>
                    <a:lnTo>
                      <a:pt x="28575" y="50007"/>
                    </a:lnTo>
                    <a:lnTo>
                      <a:pt x="54769" y="54769"/>
                    </a:lnTo>
                    <a:lnTo>
                      <a:pt x="85725" y="57150"/>
                    </a:lnTo>
                    <a:lnTo>
                      <a:pt x="85725" y="57150"/>
                    </a:lnTo>
                    <a:lnTo>
                      <a:pt x="107156" y="40482"/>
                    </a:lnTo>
                    <a:lnTo>
                      <a:pt x="95250" y="26194"/>
                    </a:lnTo>
                    <a:lnTo>
                      <a:pt x="85725" y="9525"/>
                    </a:lnTo>
                    <a:lnTo>
                      <a:pt x="7381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4" name="Freeform 353"/>
              <p:cNvSpPr/>
              <p:nvPr/>
            </p:nvSpPr>
            <p:spPr>
              <a:xfrm>
                <a:off x="3830901" y="5097020"/>
                <a:ext cx="50709" cy="126772"/>
              </a:xfrm>
              <a:custGeom>
                <a:avLst/>
                <a:gdLst>
                  <a:gd name="connsiteX0" fmla="*/ 0 w 50007"/>
                  <a:gd name="connsiteY0" fmla="*/ 0 h 126207"/>
                  <a:gd name="connsiteX1" fmla="*/ 28575 w 50007"/>
                  <a:gd name="connsiteY1" fmla="*/ 59532 h 126207"/>
                  <a:gd name="connsiteX2" fmla="*/ 35719 w 50007"/>
                  <a:gd name="connsiteY2" fmla="*/ 66675 h 126207"/>
                  <a:gd name="connsiteX3" fmla="*/ 45244 w 50007"/>
                  <a:gd name="connsiteY3" fmla="*/ 88107 h 126207"/>
                  <a:gd name="connsiteX4" fmla="*/ 50007 w 50007"/>
                  <a:gd name="connsiteY4" fmla="*/ 116682 h 126207"/>
                  <a:gd name="connsiteX5" fmla="*/ 40482 w 50007"/>
                  <a:gd name="connsiteY5" fmla="*/ 126207 h 126207"/>
                  <a:gd name="connsiteX6" fmla="*/ 28575 w 50007"/>
                  <a:gd name="connsiteY6" fmla="*/ 123825 h 126207"/>
                  <a:gd name="connsiteX7" fmla="*/ 21432 w 50007"/>
                  <a:gd name="connsiteY7" fmla="*/ 104775 h 12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007" h="126207">
                    <a:moveTo>
                      <a:pt x="0" y="0"/>
                    </a:moveTo>
                    <a:lnTo>
                      <a:pt x="28575" y="59532"/>
                    </a:lnTo>
                    <a:lnTo>
                      <a:pt x="35719" y="66675"/>
                    </a:lnTo>
                    <a:lnTo>
                      <a:pt x="45244" y="88107"/>
                    </a:lnTo>
                    <a:lnTo>
                      <a:pt x="50007" y="116682"/>
                    </a:lnTo>
                    <a:lnTo>
                      <a:pt x="40482" y="126207"/>
                    </a:lnTo>
                    <a:lnTo>
                      <a:pt x="28575" y="123825"/>
                    </a:lnTo>
                    <a:lnTo>
                      <a:pt x="21432" y="1047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7" name="Freeform 356"/>
              <p:cNvSpPr/>
              <p:nvPr/>
            </p:nvSpPr>
            <p:spPr>
              <a:xfrm>
                <a:off x="3800476" y="5097020"/>
                <a:ext cx="53245" cy="109023"/>
              </a:xfrm>
              <a:custGeom>
                <a:avLst/>
                <a:gdLst>
                  <a:gd name="connsiteX0" fmla="*/ 52388 w 52388"/>
                  <a:gd name="connsiteY0" fmla="*/ 107157 h 107157"/>
                  <a:gd name="connsiteX1" fmla="*/ 23813 w 52388"/>
                  <a:gd name="connsiteY1" fmla="*/ 54769 h 107157"/>
                  <a:gd name="connsiteX2" fmla="*/ 7144 w 52388"/>
                  <a:gd name="connsiteY2" fmla="*/ 30957 h 107157"/>
                  <a:gd name="connsiteX3" fmla="*/ 0 w 52388"/>
                  <a:gd name="connsiteY3" fmla="*/ 14288 h 107157"/>
                  <a:gd name="connsiteX4" fmla="*/ 9525 w 52388"/>
                  <a:gd name="connsiteY4" fmla="*/ 2382 h 107157"/>
                  <a:gd name="connsiteX5" fmla="*/ 26194 w 52388"/>
                  <a:gd name="connsiteY5" fmla="*/ 0 h 107157"/>
                  <a:gd name="connsiteX6" fmla="*/ 26194 w 52388"/>
                  <a:gd name="connsiteY6" fmla="*/ 0 h 10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88" h="107157">
                    <a:moveTo>
                      <a:pt x="52388" y="107157"/>
                    </a:moveTo>
                    <a:lnTo>
                      <a:pt x="23813" y="54769"/>
                    </a:lnTo>
                    <a:lnTo>
                      <a:pt x="7144" y="30957"/>
                    </a:lnTo>
                    <a:lnTo>
                      <a:pt x="0" y="14288"/>
                    </a:lnTo>
                    <a:lnTo>
                      <a:pt x="9525" y="2382"/>
                    </a:lnTo>
                    <a:lnTo>
                      <a:pt x="26194" y="0"/>
                    </a:lnTo>
                    <a:lnTo>
                      <a:pt x="26194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8" name="Freeform 357"/>
              <p:cNvSpPr/>
              <p:nvPr/>
            </p:nvSpPr>
            <p:spPr>
              <a:xfrm>
                <a:off x="3691453" y="5137587"/>
                <a:ext cx="68456" cy="30425"/>
              </a:xfrm>
              <a:custGeom>
                <a:avLst/>
                <a:gdLst>
                  <a:gd name="connsiteX0" fmla="*/ 69056 w 69056"/>
                  <a:gd name="connsiteY0" fmla="*/ 11907 h 30957"/>
                  <a:gd name="connsiteX1" fmla="*/ 16668 w 69056"/>
                  <a:gd name="connsiteY1" fmla="*/ 0 h 30957"/>
                  <a:gd name="connsiteX2" fmla="*/ 0 w 69056"/>
                  <a:gd name="connsiteY2" fmla="*/ 9525 h 30957"/>
                  <a:gd name="connsiteX3" fmla="*/ 0 w 69056"/>
                  <a:gd name="connsiteY3" fmla="*/ 21432 h 30957"/>
                  <a:gd name="connsiteX4" fmla="*/ 9525 w 69056"/>
                  <a:gd name="connsiteY4" fmla="*/ 30957 h 3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30957">
                    <a:moveTo>
                      <a:pt x="69056" y="11907"/>
                    </a:moveTo>
                    <a:lnTo>
                      <a:pt x="16668" y="0"/>
                    </a:lnTo>
                    <a:lnTo>
                      <a:pt x="0" y="9525"/>
                    </a:lnTo>
                    <a:lnTo>
                      <a:pt x="0" y="21432"/>
                    </a:lnTo>
                    <a:lnTo>
                      <a:pt x="9525" y="3095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9" name="Freeform 358"/>
              <p:cNvSpPr/>
              <p:nvPr/>
            </p:nvSpPr>
            <p:spPr>
              <a:xfrm>
                <a:off x="3699059" y="5147729"/>
                <a:ext cx="58316" cy="22818"/>
              </a:xfrm>
              <a:custGeom>
                <a:avLst/>
                <a:gdLst>
                  <a:gd name="connsiteX0" fmla="*/ 0 w 59532"/>
                  <a:gd name="connsiteY0" fmla="*/ 16668 h 21431"/>
                  <a:gd name="connsiteX1" fmla="*/ 45244 w 59532"/>
                  <a:gd name="connsiteY1" fmla="*/ 21431 h 21431"/>
                  <a:gd name="connsiteX2" fmla="*/ 45244 w 59532"/>
                  <a:gd name="connsiteY2" fmla="*/ 21431 h 21431"/>
                  <a:gd name="connsiteX3" fmla="*/ 59532 w 59532"/>
                  <a:gd name="connsiteY3" fmla="*/ 0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32" h="21431">
                    <a:moveTo>
                      <a:pt x="0" y="16668"/>
                    </a:moveTo>
                    <a:lnTo>
                      <a:pt x="45244" y="21431"/>
                    </a:lnTo>
                    <a:lnTo>
                      <a:pt x="45244" y="21431"/>
                    </a:lnTo>
                    <a:lnTo>
                      <a:pt x="59532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0" name="Freeform 359"/>
              <p:cNvSpPr/>
              <p:nvPr/>
            </p:nvSpPr>
            <p:spPr>
              <a:xfrm>
                <a:off x="3622996" y="5147729"/>
                <a:ext cx="55779" cy="35496"/>
              </a:xfrm>
              <a:custGeom>
                <a:avLst/>
                <a:gdLst>
                  <a:gd name="connsiteX0" fmla="*/ 69056 w 69056"/>
                  <a:gd name="connsiteY0" fmla="*/ 11907 h 30957"/>
                  <a:gd name="connsiteX1" fmla="*/ 16668 w 69056"/>
                  <a:gd name="connsiteY1" fmla="*/ 0 h 30957"/>
                  <a:gd name="connsiteX2" fmla="*/ 0 w 69056"/>
                  <a:gd name="connsiteY2" fmla="*/ 9525 h 30957"/>
                  <a:gd name="connsiteX3" fmla="*/ 0 w 69056"/>
                  <a:gd name="connsiteY3" fmla="*/ 21432 h 30957"/>
                  <a:gd name="connsiteX4" fmla="*/ 9525 w 69056"/>
                  <a:gd name="connsiteY4" fmla="*/ 30957 h 30957"/>
                  <a:gd name="connsiteX0" fmla="*/ 54769 w 54769"/>
                  <a:gd name="connsiteY0" fmla="*/ 16669 h 30957"/>
                  <a:gd name="connsiteX1" fmla="*/ 16668 w 54769"/>
                  <a:gd name="connsiteY1" fmla="*/ 0 h 30957"/>
                  <a:gd name="connsiteX2" fmla="*/ 0 w 54769"/>
                  <a:gd name="connsiteY2" fmla="*/ 9525 h 30957"/>
                  <a:gd name="connsiteX3" fmla="*/ 0 w 54769"/>
                  <a:gd name="connsiteY3" fmla="*/ 21432 h 30957"/>
                  <a:gd name="connsiteX4" fmla="*/ 9525 w 54769"/>
                  <a:gd name="connsiteY4" fmla="*/ 30957 h 30957"/>
                  <a:gd name="connsiteX0" fmla="*/ 54769 w 54769"/>
                  <a:gd name="connsiteY0" fmla="*/ 23813 h 30957"/>
                  <a:gd name="connsiteX1" fmla="*/ 16668 w 54769"/>
                  <a:gd name="connsiteY1" fmla="*/ 0 h 30957"/>
                  <a:gd name="connsiteX2" fmla="*/ 0 w 54769"/>
                  <a:gd name="connsiteY2" fmla="*/ 9525 h 30957"/>
                  <a:gd name="connsiteX3" fmla="*/ 0 w 54769"/>
                  <a:gd name="connsiteY3" fmla="*/ 21432 h 30957"/>
                  <a:gd name="connsiteX4" fmla="*/ 9525 w 54769"/>
                  <a:gd name="connsiteY4" fmla="*/ 30957 h 30957"/>
                  <a:gd name="connsiteX0" fmla="*/ 54769 w 54769"/>
                  <a:gd name="connsiteY0" fmla="*/ 23813 h 35719"/>
                  <a:gd name="connsiteX1" fmla="*/ 16668 w 54769"/>
                  <a:gd name="connsiteY1" fmla="*/ 0 h 35719"/>
                  <a:gd name="connsiteX2" fmla="*/ 0 w 54769"/>
                  <a:gd name="connsiteY2" fmla="*/ 9525 h 35719"/>
                  <a:gd name="connsiteX3" fmla="*/ 0 w 54769"/>
                  <a:gd name="connsiteY3" fmla="*/ 21432 h 35719"/>
                  <a:gd name="connsiteX4" fmla="*/ 16669 w 54769"/>
                  <a:gd name="connsiteY4" fmla="*/ 35719 h 3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35719">
                    <a:moveTo>
                      <a:pt x="54769" y="23813"/>
                    </a:moveTo>
                    <a:lnTo>
                      <a:pt x="16668" y="0"/>
                    </a:lnTo>
                    <a:lnTo>
                      <a:pt x="0" y="9525"/>
                    </a:lnTo>
                    <a:lnTo>
                      <a:pt x="0" y="21432"/>
                    </a:lnTo>
                    <a:lnTo>
                      <a:pt x="16669" y="35719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1" name="Freeform 360"/>
              <p:cNvSpPr/>
              <p:nvPr/>
            </p:nvSpPr>
            <p:spPr>
              <a:xfrm>
                <a:off x="3638208" y="5175618"/>
                <a:ext cx="45638" cy="15213"/>
              </a:xfrm>
              <a:custGeom>
                <a:avLst/>
                <a:gdLst>
                  <a:gd name="connsiteX0" fmla="*/ 0 w 78581"/>
                  <a:gd name="connsiteY0" fmla="*/ 4762 h 11906"/>
                  <a:gd name="connsiteX1" fmla="*/ 54769 w 78581"/>
                  <a:gd name="connsiteY1" fmla="*/ 9525 h 11906"/>
                  <a:gd name="connsiteX2" fmla="*/ 78581 w 78581"/>
                  <a:gd name="connsiteY2" fmla="*/ 11906 h 11906"/>
                  <a:gd name="connsiteX3" fmla="*/ 78581 w 78581"/>
                  <a:gd name="connsiteY3" fmla="*/ 0 h 11906"/>
                  <a:gd name="connsiteX0" fmla="*/ 0 w 78581"/>
                  <a:gd name="connsiteY0" fmla="*/ 4762 h 11906"/>
                  <a:gd name="connsiteX1" fmla="*/ 26194 w 78581"/>
                  <a:gd name="connsiteY1" fmla="*/ 9525 h 11906"/>
                  <a:gd name="connsiteX2" fmla="*/ 78581 w 78581"/>
                  <a:gd name="connsiteY2" fmla="*/ 11906 h 11906"/>
                  <a:gd name="connsiteX3" fmla="*/ 78581 w 78581"/>
                  <a:gd name="connsiteY3" fmla="*/ 0 h 11906"/>
                  <a:gd name="connsiteX0" fmla="*/ 0 w 78581"/>
                  <a:gd name="connsiteY0" fmla="*/ 7144 h 14288"/>
                  <a:gd name="connsiteX1" fmla="*/ 26194 w 78581"/>
                  <a:gd name="connsiteY1" fmla="*/ 11907 h 14288"/>
                  <a:gd name="connsiteX2" fmla="*/ 78581 w 78581"/>
                  <a:gd name="connsiteY2" fmla="*/ 14288 h 14288"/>
                  <a:gd name="connsiteX3" fmla="*/ 38100 w 78581"/>
                  <a:gd name="connsiteY3" fmla="*/ 0 h 14288"/>
                  <a:gd name="connsiteX0" fmla="*/ 0 w 45243"/>
                  <a:gd name="connsiteY0" fmla="*/ 7144 h 14288"/>
                  <a:gd name="connsiteX1" fmla="*/ 26194 w 45243"/>
                  <a:gd name="connsiteY1" fmla="*/ 11907 h 14288"/>
                  <a:gd name="connsiteX2" fmla="*/ 45243 w 45243"/>
                  <a:gd name="connsiteY2" fmla="*/ 14288 h 14288"/>
                  <a:gd name="connsiteX3" fmla="*/ 38100 w 45243"/>
                  <a:gd name="connsiteY3" fmla="*/ 0 h 1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43" h="14288">
                    <a:moveTo>
                      <a:pt x="0" y="7144"/>
                    </a:moveTo>
                    <a:lnTo>
                      <a:pt x="26194" y="11907"/>
                    </a:lnTo>
                    <a:lnTo>
                      <a:pt x="45243" y="14288"/>
                    </a:lnTo>
                    <a:lnTo>
                      <a:pt x="38100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2" name="Freeform 361"/>
              <p:cNvSpPr/>
              <p:nvPr/>
            </p:nvSpPr>
            <p:spPr>
              <a:xfrm>
                <a:off x="2411060" y="5761305"/>
                <a:ext cx="502015" cy="408205"/>
              </a:xfrm>
              <a:custGeom>
                <a:avLst/>
                <a:gdLst>
                  <a:gd name="connsiteX0" fmla="*/ 502444 w 502444"/>
                  <a:gd name="connsiteY0" fmla="*/ 23812 h 409575"/>
                  <a:gd name="connsiteX1" fmla="*/ 450057 w 502444"/>
                  <a:gd name="connsiteY1" fmla="*/ 16669 h 409575"/>
                  <a:gd name="connsiteX2" fmla="*/ 397669 w 502444"/>
                  <a:gd name="connsiteY2" fmla="*/ 2381 h 409575"/>
                  <a:gd name="connsiteX3" fmla="*/ 347663 w 502444"/>
                  <a:gd name="connsiteY3" fmla="*/ 0 h 409575"/>
                  <a:gd name="connsiteX4" fmla="*/ 333375 w 502444"/>
                  <a:gd name="connsiteY4" fmla="*/ 7144 h 409575"/>
                  <a:gd name="connsiteX5" fmla="*/ 266700 w 502444"/>
                  <a:gd name="connsiteY5" fmla="*/ 40481 h 409575"/>
                  <a:gd name="connsiteX6" fmla="*/ 200025 w 502444"/>
                  <a:gd name="connsiteY6" fmla="*/ 85725 h 409575"/>
                  <a:gd name="connsiteX7" fmla="*/ 150019 w 502444"/>
                  <a:gd name="connsiteY7" fmla="*/ 119062 h 409575"/>
                  <a:gd name="connsiteX8" fmla="*/ 107157 w 502444"/>
                  <a:gd name="connsiteY8" fmla="*/ 140494 h 409575"/>
                  <a:gd name="connsiteX9" fmla="*/ 45244 w 502444"/>
                  <a:gd name="connsiteY9" fmla="*/ 185737 h 409575"/>
                  <a:gd name="connsiteX10" fmla="*/ 14288 w 502444"/>
                  <a:gd name="connsiteY10" fmla="*/ 211931 h 409575"/>
                  <a:gd name="connsiteX11" fmla="*/ 0 w 502444"/>
                  <a:gd name="connsiteY11" fmla="*/ 252412 h 409575"/>
                  <a:gd name="connsiteX12" fmla="*/ 0 w 502444"/>
                  <a:gd name="connsiteY12" fmla="*/ 280987 h 409575"/>
                  <a:gd name="connsiteX13" fmla="*/ 23813 w 502444"/>
                  <a:gd name="connsiteY13" fmla="*/ 311944 h 409575"/>
                  <a:gd name="connsiteX14" fmla="*/ 64294 w 502444"/>
                  <a:gd name="connsiteY14" fmla="*/ 342900 h 409575"/>
                  <a:gd name="connsiteX15" fmla="*/ 119063 w 502444"/>
                  <a:gd name="connsiteY15" fmla="*/ 385762 h 409575"/>
                  <a:gd name="connsiteX16" fmla="*/ 152400 w 502444"/>
                  <a:gd name="connsiteY16" fmla="*/ 409575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2444" h="409575">
                    <a:moveTo>
                      <a:pt x="502444" y="23812"/>
                    </a:moveTo>
                    <a:lnTo>
                      <a:pt x="450057" y="16669"/>
                    </a:lnTo>
                    <a:lnTo>
                      <a:pt x="397669" y="2381"/>
                    </a:lnTo>
                    <a:lnTo>
                      <a:pt x="347663" y="0"/>
                    </a:lnTo>
                    <a:lnTo>
                      <a:pt x="333375" y="7144"/>
                    </a:lnTo>
                    <a:lnTo>
                      <a:pt x="266700" y="40481"/>
                    </a:lnTo>
                    <a:lnTo>
                      <a:pt x="200025" y="85725"/>
                    </a:lnTo>
                    <a:lnTo>
                      <a:pt x="150019" y="119062"/>
                    </a:lnTo>
                    <a:lnTo>
                      <a:pt x="107157" y="140494"/>
                    </a:lnTo>
                    <a:lnTo>
                      <a:pt x="45244" y="185737"/>
                    </a:lnTo>
                    <a:lnTo>
                      <a:pt x="14288" y="211931"/>
                    </a:lnTo>
                    <a:lnTo>
                      <a:pt x="0" y="252412"/>
                    </a:lnTo>
                    <a:lnTo>
                      <a:pt x="0" y="280987"/>
                    </a:lnTo>
                    <a:lnTo>
                      <a:pt x="23813" y="311944"/>
                    </a:lnTo>
                    <a:lnTo>
                      <a:pt x="64294" y="342900"/>
                    </a:lnTo>
                    <a:lnTo>
                      <a:pt x="119063" y="385762"/>
                    </a:lnTo>
                    <a:lnTo>
                      <a:pt x="152400" y="4095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3" name="TextBox 308"/>
              <p:cNvSpPr txBox="1">
                <a:spLocks noChangeArrowheads="1"/>
              </p:cNvSpPr>
              <p:nvPr/>
            </p:nvSpPr>
            <p:spPr bwMode="auto">
              <a:xfrm>
                <a:off x="4638675" y="3807307"/>
                <a:ext cx="780983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000">
                    <a:cs typeface="Arial" pitchFamily="34" charset="0"/>
                  </a:rPr>
                  <a:t>Rotterdam</a:t>
                </a:r>
              </a:p>
            </p:txBody>
          </p:sp>
          <p:sp>
            <p:nvSpPr>
              <p:cNvPr id="364" name="Freeform 363"/>
              <p:cNvSpPr/>
              <p:nvPr/>
            </p:nvSpPr>
            <p:spPr>
              <a:xfrm>
                <a:off x="4753798" y="4267931"/>
                <a:ext cx="423418" cy="238331"/>
              </a:xfrm>
              <a:custGeom>
                <a:avLst/>
                <a:gdLst>
                  <a:gd name="connsiteX0" fmla="*/ 0 w 423863"/>
                  <a:gd name="connsiteY0" fmla="*/ 238125 h 238125"/>
                  <a:gd name="connsiteX1" fmla="*/ 71438 w 423863"/>
                  <a:gd name="connsiteY1" fmla="*/ 219075 h 238125"/>
                  <a:gd name="connsiteX2" fmla="*/ 85725 w 423863"/>
                  <a:gd name="connsiteY2" fmla="*/ 176213 h 238125"/>
                  <a:gd name="connsiteX3" fmla="*/ 128588 w 423863"/>
                  <a:gd name="connsiteY3" fmla="*/ 166688 h 238125"/>
                  <a:gd name="connsiteX4" fmla="*/ 166688 w 423863"/>
                  <a:gd name="connsiteY4" fmla="*/ 85725 h 238125"/>
                  <a:gd name="connsiteX5" fmla="*/ 176213 w 423863"/>
                  <a:gd name="connsiteY5" fmla="*/ 61913 h 238125"/>
                  <a:gd name="connsiteX6" fmla="*/ 214313 w 423863"/>
                  <a:gd name="connsiteY6" fmla="*/ 71438 h 238125"/>
                  <a:gd name="connsiteX7" fmla="*/ 257175 w 423863"/>
                  <a:gd name="connsiteY7" fmla="*/ 19050 h 238125"/>
                  <a:gd name="connsiteX8" fmla="*/ 314325 w 423863"/>
                  <a:gd name="connsiteY8" fmla="*/ 0 h 238125"/>
                  <a:gd name="connsiteX9" fmla="*/ 342900 w 423863"/>
                  <a:gd name="connsiteY9" fmla="*/ 61913 h 238125"/>
                  <a:gd name="connsiteX10" fmla="*/ 381000 w 423863"/>
                  <a:gd name="connsiteY10" fmla="*/ 42863 h 238125"/>
                  <a:gd name="connsiteX11" fmla="*/ 423863 w 423863"/>
                  <a:gd name="connsiteY11" fmla="*/ 104775 h 238125"/>
                  <a:gd name="connsiteX12" fmla="*/ 400050 w 423863"/>
                  <a:gd name="connsiteY12" fmla="*/ 17145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3863" h="238125">
                    <a:moveTo>
                      <a:pt x="0" y="238125"/>
                    </a:moveTo>
                    <a:lnTo>
                      <a:pt x="71438" y="219075"/>
                    </a:lnTo>
                    <a:lnTo>
                      <a:pt x="85725" y="176213"/>
                    </a:lnTo>
                    <a:lnTo>
                      <a:pt x="128588" y="166688"/>
                    </a:lnTo>
                    <a:lnTo>
                      <a:pt x="166688" y="85725"/>
                    </a:lnTo>
                    <a:lnTo>
                      <a:pt x="176213" y="61913"/>
                    </a:lnTo>
                    <a:lnTo>
                      <a:pt x="214313" y="71438"/>
                    </a:lnTo>
                    <a:lnTo>
                      <a:pt x="257175" y="19050"/>
                    </a:lnTo>
                    <a:lnTo>
                      <a:pt x="314325" y="0"/>
                    </a:lnTo>
                    <a:lnTo>
                      <a:pt x="342900" y="61913"/>
                    </a:lnTo>
                    <a:lnTo>
                      <a:pt x="381000" y="42863"/>
                    </a:lnTo>
                    <a:lnTo>
                      <a:pt x="423863" y="104775"/>
                    </a:lnTo>
                    <a:lnTo>
                      <a:pt x="400050" y="171450"/>
                    </a:lnTo>
                  </a:path>
                </a:pathLst>
              </a:cu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5" name="Freeform 364"/>
              <p:cNvSpPr/>
              <p:nvPr/>
            </p:nvSpPr>
            <p:spPr>
              <a:xfrm>
                <a:off x="4728443" y="4501191"/>
                <a:ext cx="534977" cy="157197"/>
              </a:xfrm>
              <a:custGeom>
                <a:avLst/>
                <a:gdLst>
                  <a:gd name="connsiteX0" fmla="*/ 0 w 533400"/>
                  <a:gd name="connsiteY0" fmla="*/ 157162 h 157162"/>
                  <a:gd name="connsiteX1" fmla="*/ 33337 w 533400"/>
                  <a:gd name="connsiteY1" fmla="*/ 123825 h 157162"/>
                  <a:gd name="connsiteX2" fmla="*/ 33337 w 533400"/>
                  <a:gd name="connsiteY2" fmla="*/ 123825 h 157162"/>
                  <a:gd name="connsiteX3" fmla="*/ 14287 w 533400"/>
                  <a:gd name="connsiteY3" fmla="*/ 76200 h 157162"/>
                  <a:gd name="connsiteX4" fmla="*/ 71437 w 533400"/>
                  <a:gd name="connsiteY4" fmla="*/ 76200 h 157162"/>
                  <a:gd name="connsiteX5" fmla="*/ 90487 w 533400"/>
                  <a:gd name="connsiteY5" fmla="*/ 114300 h 157162"/>
                  <a:gd name="connsiteX6" fmla="*/ 171450 w 533400"/>
                  <a:gd name="connsiteY6" fmla="*/ 123825 h 157162"/>
                  <a:gd name="connsiteX7" fmla="*/ 204787 w 533400"/>
                  <a:gd name="connsiteY7" fmla="*/ 85725 h 157162"/>
                  <a:gd name="connsiteX8" fmla="*/ 266700 w 533400"/>
                  <a:gd name="connsiteY8" fmla="*/ 119062 h 157162"/>
                  <a:gd name="connsiteX9" fmla="*/ 266700 w 533400"/>
                  <a:gd name="connsiteY9" fmla="*/ 119062 h 157162"/>
                  <a:gd name="connsiteX10" fmla="*/ 261937 w 533400"/>
                  <a:gd name="connsiteY10" fmla="*/ 142875 h 157162"/>
                  <a:gd name="connsiteX11" fmla="*/ 381000 w 533400"/>
                  <a:gd name="connsiteY11" fmla="*/ 157162 h 157162"/>
                  <a:gd name="connsiteX12" fmla="*/ 423862 w 533400"/>
                  <a:gd name="connsiteY12" fmla="*/ 114300 h 157162"/>
                  <a:gd name="connsiteX13" fmla="*/ 523875 w 533400"/>
                  <a:gd name="connsiteY13" fmla="*/ 119062 h 157162"/>
                  <a:gd name="connsiteX14" fmla="*/ 533400 w 533400"/>
                  <a:gd name="connsiteY14" fmla="*/ 71437 h 157162"/>
                  <a:gd name="connsiteX15" fmla="*/ 514350 w 533400"/>
                  <a:gd name="connsiteY15" fmla="*/ 71437 h 157162"/>
                  <a:gd name="connsiteX16" fmla="*/ 495300 w 533400"/>
                  <a:gd name="connsiteY16" fmla="*/ 0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3400" h="157162">
                    <a:moveTo>
                      <a:pt x="0" y="157162"/>
                    </a:moveTo>
                    <a:lnTo>
                      <a:pt x="33337" y="123825"/>
                    </a:lnTo>
                    <a:lnTo>
                      <a:pt x="33337" y="123825"/>
                    </a:lnTo>
                    <a:lnTo>
                      <a:pt x="14287" y="76200"/>
                    </a:lnTo>
                    <a:lnTo>
                      <a:pt x="71437" y="76200"/>
                    </a:lnTo>
                    <a:lnTo>
                      <a:pt x="90487" y="114300"/>
                    </a:lnTo>
                    <a:lnTo>
                      <a:pt x="171450" y="123825"/>
                    </a:lnTo>
                    <a:lnTo>
                      <a:pt x="204787" y="85725"/>
                    </a:lnTo>
                    <a:lnTo>
                      <a:pt x="266700" y="119062"/>
                    </a:lnTo>
                    <a:lnTo>
                      <a:pt x="266700" y="119062"/>
                    </a:lnTo>
                    <a:lnTo>
                      <a:pt x="261937" y="142875"/>
                    </a:lnTo>
                    <a:lnTo>
                      <a:pt x="381000" y="157162"/>
                    </a:lnTo>
                    <a:lnTo>
                      <a:pt x="423862" y="114300"/>
                    </a:lnTo>
                    <a:lnTo>
                      <a:pt x="523875" y="119062"/>
                    </a:lnTo>
                    <a:lnTo>
                      <a:pt x="533400" y="71437"/>
                    </a:lnTo>
                    <a:lnTo>
                      <a:pt x="514350" y="71437"/>
                    </a:lnTo>
                    <a:lnTo>
                      <a:pt x="495300" y="0"/>
                    </a:lnTo>
                  </a:path>
                </a:pathLst>
              </a:cu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5314827" y="1564074"/>
              <a:ext cx="2335519" cy="3435657"/>
              <a:chOff x="5314827" y="1564074"/>
              <a:chExt cx="2335519" cy="3435657"/>
            </a:xfrm>
          </p:grpSpPr>
          <p:sp>
            <p:nvSpPr>
              <p:cNvPr id="414" name="Oval 95"/>
              <p:cNvSpPr>
                <a:spLocks noChangeAspect="1" noChangeArrowheads="1"/>
              </p:cNvSpPr>
              <p:nvPr/>
            </p:nvSpPr>
            <p:spPr bwMode="auto">
              <a:xfrm>
                <a:off x="7331746" y="253441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3" name="Oval 95"/>
              <p:cNvSpPr>
                <a:spLocks noChangeAspect="1" noChangeArrowheads="1"/>
              </p:cNvSpPr>
              <p:nvPr/>
            </p:nvSpPr>
            <p:spPr bwMode="auto">
              <a:xfrm>
                <a:off x="7086476" y="2467736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2" name="Freeform 92"/>
              <p:cNvSpPr>
                <a:spLocks noChangeAspect="1"/>
              </p:cNvSpPr>
              <p:nvPr/>
            </p:nvSpPr>
            <p:spPr bwMode="auto">
              <a:xfrm>
                <a:off x="5486275" y="4824218"/>
                <a:ext cx="90000" cy="90000"/>
              </a:xfrm>
              <a:custGeom>
                <a:avLst/>
                <a:gdLst>
                  <a:gd name="T0" fmla="*/ 21 w 42"/>
                  <a:gd name="T1" fmla="*/ 42 h 42"/>
                  <a:gd name="T2" fmla="*/ 0 w 42"/>
                  <a:gd name="T3" fmla="*/ 21 h 42"/>
                  <a:gd name="T4" fmla="*/ 21 w 42"/>
                  <a:gd name="T5" fmla="*/ 0 h 42"/>
                  <a:gd name="T6" fmla="*/ 42 w 42"/>
                  <a:gd name="T7" fmla="*/ 21 h 42"/>
                  <a:gd name="T8" fmla="*/ 21 w 42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21" y="42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42" y="21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" name="Freeform 92"/>
              <p:cNvSpPr>
                <a:spLocks noChangeAspect="1"/>
              </p:cNvSpPr>
              <p:nvPr/>
            </p:nvSpPr>
            <p:spPr bwMode="auto">
              <a:xfrm>
                <a:off x="6479257" y="3907437"/>
                <a:ext cx="90000" cy="90000"/>
              </a:xfrm>
              <a:custGeom>
                <a:avLst/>
                <a:gdLst>
                  <a:gd name="T0" fmla="*/ 21 w 42"/>
                  <a:gd name="T1" fmla="*/ 42 h 42"/>
                  <a:gd name="T2" fmla="*/ 0 w 42"/>
                  <a:gd name="T3" fmla="*/ 21 h 42"/>
                  <a:gd name="T4" fmla="*/ 21 w 42"/>
                  <a:gd name="T5" fmla="*/ 0 h 42"/>
                  <a:gd name="T6" fmla="*/ 42 w 42"/>
                  <a:gd name="T7" fmla="*/ 21 h 42"/>
                  <a:gd name="T8" fmla="*/ 21 w 42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21" y="42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42" y="21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" name="Freeform 92"/>
              <p:cNvSpPr>
                <a:spLocks noChangeAspect="1"/>
              </p:cNvSpPr>
              <p:nvPr/>
            </p:nvSpPr>
            <p:spPr bwMode="auto">
              <a:xfrm>
                <a:off x="6210175" y="3955062"/>
                <a:ext cx="90000" cy="90000"/>
              </a:xfrm>
              <a:custGeom>
                <a:avLst/>
                <a:gdLst>
                  <a:gd name="T0" fmla="*/ 21 w 42"/>
                  <a:gd name="T1" fmla="*/ 42 h 42"/>
                  <a:gd name="T2" fmla="*/ 0 w 42"/>
                  <a:gd name="T3" fmla="*/ 21 h 42"/>
                  <a:gd name="T4" fmla="*/ 21 w 42"/>
                  <a:gd name="T5" fmla="*/ 0 h 42"/>
                  <a:gd name="T6" fmla="*/ 42 w 42"/>
                  <a:gd name="T7" fmla="*/ 21 h 42"/>
                  <a:gd name="T8" fmla="*/ 21 w 42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21" y="42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42" y="21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" name="Freeform 92"/>
              <p:cNvSpPr>
                <a:spLocks noChangeAspect="1"/>
              </p:cNvSpPr>
              <p:nvPr/>
            </p:nvSpPr>
            <p:spPr bwMode="auto">
              <a:xfrm>
                <a:off x="6076825" y="3697887"/>
                <a:ext cx="90000" cy="90000"/>
              </a:xfrm>
              <a:custGeom>
                <a:avLst/>
                <a:gdLst>
                  <a:gd name="T0" fmla="*/ 21 w 42"/>
                  <a:gd name="T1" fmla="*/ 42 h 42"/>
                  <a:gd name="T2" fmla="*/ 0 w 42"/>
                  <a:gd name="T3" fmla="*/ 21 h 42"/>
                  <a:gd name="T4" fmla="*/ 21 w 42"/>
                  <a:gd name="T5" fmla="*/ 0 h 42"/>
                  <a:gd name="T6" fmla="*/ 42 w 42"/>
                  <a:gd name="T7" fmla="*/ 21 h 42"/>
                  <a:gd name="T8" fmla="*/ 21 w 42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21" y="42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42" y="21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8" name="Freeform 92"/>
              <p:cNvSpPr>
                <a:spLocks noChangeAspect="1"/>
              </p:cNvSpPr>
              <p:nvPr/>
            </p:nvSpPr>
            <p:spPr bwMode="auto">
              <a:xfrm>
                <a:off x="6838826" y="2904930"/>
                <a:ext cx="90000" cy="90000"/>
              </a:xfrm>
              <a:custGeom>
                <a:avLst/>
                <a:gdLst>
                  <a:gd name="T0" fmla="*/ 21 w 42"/>
                  <a:gd name="T1" fmla="*/ 42 h 42"/>
                  <a:gd name="T2" fmla="*/ 0 w 42"/>
                  <a:gd name="T3" fmla="*/ 21 h 42"/>
                  <a:gd name="T4" fmla="*/ 21 w 42"/>
                  <a:gd name="T5" fmla="*/ 0 h 42"/>
                  <a:gd name="T6" fmla="*/ 42 w 42"/>
                  <a:gd name="T7" fmla="*/ 21 h 42"/>
                  <a:gd name="T8" fmla="*/ 21 w 42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21" y="42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42" y="21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" name="Freeform 92"/>
              <p:cNvSpPr>
                <a:spLocks noChangeAspect="1"/>
              </p:cNvSpPr>
              <p:nvPr/>
            </p:nvSpPr>
            <p:spPr bwMode="auto">
              <a:xfrm>
                <a:off x="7134101" y="2069110"/>
                <a:ext cx="90000" cy="90000"/>
              </a:xfrm>
              <a:custGeom>
                <a:avLst/>
                <a:gdLst>
                  <a:gd name="T0" fmla="*/ 21 w 42"/>
                  <a:gd name="T1" fmla="*/ 42 h 42"/>
                  <a:gd name="T2" fmla="*/ 0 w 42"/>
                  <a:gd name="T3" fmla="*/ 21 h 42"/>
                  <a:gd name="T4" fmla="*/ 21 w 42"/>
                  <a:gd name="T5" fmla="*/ 0 h 42"/>
                  <a:gd name="T6" fmla="*/ 42 w 42"/>
                  <a:gd name="T7" fmla="*/ 21 h 42"/>
                  <a:gd name="T8" fmla="*/ 21 w 42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21" y="42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42" y="21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" name="Freeform 89"/>
              <p:cNvSpPr>
                <a:spLocks noChangeAspect="1"/>
              </p:cNvSpPr>
              <p:nvPr/>
            </p:nvSpPr>
            <p:spPr bwMode="auto">
              <a:xfrm>
                <a:off x="5314827" y="4814482"/>
                <a:ext cx="90000" cy="90000"/>
              </a:xfrm>
              <a:custGeom>
                <a:avLst/>
                <a:gdLst>
                  <a:gd name="T0" fmla="*/ 21 w 42"/>
                  <a:gd name="T1" fmla="*/ 0 h 42"/>
                  <a:gd name="T2" fmla="*/ 42 w 42"/>
                  <a:gd name="T3" fmla="*/ 42 h 42"/>
                  <a:gd name="T4" fmla="*/ 0 w 42"/>
                  <a:gd name="T5" fmla="*/ 42 h 42"/>
                  <a:gd name="T6" fmla="*/ 21 w 42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42"/>
                  <a:gd name="T14" fmla="*/ 42 w 42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42">
                    <a:moveTo>
                      <a:pt x="21" y="0"/>
                    </a:moveTo>
                    <a:lnTo>
                      <a:pt x="42" y="42"/>
                    </a:lnTo>
                    <a:lnTo>
                      <a:pt x="0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" name="Freeform 89"/>
              <p:cNvSpPr>
                <a:spLocks noChangeAspect="1"/>
              </p:cNvSpPr>
              <p:nvPr/>
            </p:nvSpPr>
            <p:spPr bwMode="auto">
              <a:xfrm>
                <a:off x="5336259" y="4824006"/>
                <a:ext cx="90000" cy="90000"/>
              </a:xfrm>
              <a:custGeom>
                <a:avLst/>
                <a:gdLst>
                  <a:gd name="T0" fmla="*/ 21 w 42"/>
                  <a:gd name="T1" fmla="*/ 0 h 42"/>
                  <a:gd name="T2" fmla="*/ 42 w 42"/>
                  <a:gd name="T3" fmla="*/ 42 h 42"/>
                  <a:gd name="T4" fmla="*/ 0 w 42"/>
                  <a:gd name="T5" fmla="*/ 42 h 42"/>
                  <a:gd name="T6" fmla="*/ 21 w 42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42"/>
                  <a:gd name="T14" fmla="*/ 42 w 42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42">
                    <a:moveTo>
                      <a:pt x="21" y="0"/>
                    </a:moveTo>
                    <a:lnTo>
                      <a:pt x="42" y="42"/>
                    </a:lnTo>
                    <a:lnTo>
                      <a:pt x="0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4" name="Freeform 89"/>
              <p:cNvSpPr>
                <a:spLocks noChangeAspect="1"/>
              </p:cNvSpPr>
              <p:nvPr/>
            </p:nvSpPr>
            <p:spPr bwMode="auto">
              <a:xfrm>
                <a:off x="5586289" y="4909731"/>
                <a:ext cx="90000" cy="90000"/>
              </a:xfrm>
              <a:custGeom>
                <a:avLst/>
                <a:gdLst>
                  <a:gd name="T0" fmla="*/ 21 w 42"/>
                  <a:gd name="T1" fmla="*/ 0 h 42"/>
                  <a:gd name="T2" fmla="*/ 42 w 42"/>
                  <a:gd name="T3" fmla="*/ 42 h 42"/>
                  <a:gd name="T4" fmla="*/ 0 w 42"/>
                  <a:gd name="T5" fmla="*/ 42 h 42"/>
                  <a:gd name="T6" fmla="*/ 21 w 42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42"/>
                  <a:gd name="T14" fmla="*/ 42 w 42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42">
                    <a:moveTo>
                      <a:pt x="21" y="0"/>
                    </a:moveTo>
                    <a:lnTo>
                      <a:pt x="42" y="42"/>
                    </a:lnTo>
                    <a:lnTo>
                      <a:pt x="0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" name="Freeform 89"/>
              <p:cNvSpPr>
                <a:spLocks noChangeAspect="1"/>
              </p:cNvSpPr>
              <p:nvPr/>
            </p:nvSpPr>
            <p:spPr bwMode="auto">
              <a:xfrm>
                <a:off x="5960146" y="4183450"/>
                <a:ext cx="90000" cy="90000"/>
              </a:xfrm>
              <a:custGeom>
                <a:avLst/>
                <a:gdLst>
                  <a:gd name="T0" fmla="*/ 21 w 42"/>
                  <a:gd name="T1" fmla="*/ 0 h 42"/>
                  <a:gd name="T2" fmla="*/ 42 w 42"/>
                  <a:gd name="T3" fmla="*/ 42 h 42"/>
                  <a:gd name="T4" fmla="*/ 0 w 42"/>
                  <a:gd name="T5" fmla="*/ 42 h 42"/>
                  <a:gd name="T6" fmla="*/ 21 w 42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42"/>
                  <a:gd name="T14" fmla="*/ 42 w 42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42">
                    <a:moveTo>
                      <a:pt x="21" y="0"/>
                    </a:moveTo>
                    <a:lnTo>
                      <a:pt x="42" y="42"/>
                    </a:lnTo>
                    <a:lnTo>
                      <a:pt x="0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9" name="Freeform 89"/>
              <p:cNvSpPr>
                <a:spLocks noChangeAspect="1"/>
              </p:cNvSpPr>
              <p:nvPr/>
            </p:nvSpPr>
            <p:spPr bwMode="auto">
              <a:xfrm>
                <a:off x="6843590" y="3369062"/>
                <a:ext cx="90000" cy="90000"/>
              </a:xfrm>
              <a:custGeom>
                <a:avLst/>
                <a:gdLst>
                  <a:gd name="T0" fmla="*/ 21 w 42"/>
                  <a:gd name="T1" fmla="*/ 0 h 42"/>
                  <a:gd name="T2" fmla="*/ 42 w 42"/>
                  <a:gd name="T3" fmla="*/ 42 h 42"/>
                  <a:gd name="T4" fmla="*/ 0 w 42"/>
                  <a:gd name="T5" fmla="*/ 42 h 42"/>
                  <a:gd name="T6" fmla="*/ 21 w 42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42"/>
                  <a:gd name="T14" fmla="*/ 42 w 42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42">
                    <a:moveTo>
                      <a:pt x="21" y="0"/>
                    </a:moveTo>
                    <a:lnTo>
                      <a:pt x="42" y="42"/>
                    </a:lnTo>
                    <a:lnTo>
                      <a:pt x="0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" name="Freeform 89"/>
              <p:cNvSpPr>
                <a:spLocks noChangeAspect="1"/>
              </p:cNvSpPr>
              <p:nvPr/>
            </p:nvSpPr>
            <p:spPr bwMode="auto">
              <a:xfrm>
                <a:off x="6672140" y="3490506"/>
                <a:ext cx="90000" cy="90000"/>
              </a:xfrm>
              <a:custGeom>
                <a:avLst/>
                <a:gdLst>
                  <a:gd name="T0" fmla="*/ 21 w 42"/>
                  <a:gd name="T1" fmla="*/ 0 h 42"/>
                  <a:gd name="T2" fmla="*/ 42 w 42"/>
                  <a:gd name="T3" fmla="*/ 42 h 42"/>
                  <a:gd name="T4" fmla="*/ 0 w 42"/>
                  <a:gd name="T5" fmla="*/ 42 h 42"/>
                  <a:gd name="T6" fmla="*/ 21 w 42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42"/>
                  <a:gd name="T14" fmla="*/ 42 w 42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42">
                    <a:moveTo>
                      <a:pt x="21" y="0"/>
                    </a:moveTo>
                    <a:lnTo>
                      <a:pt x="42" y="42"/>
                    </a:lnTo>
                    <a:lnTo>
                      <a:pt x="0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8" name="Freeform 89"/>
              <p:cNvSpPr>
                <a:spLocks noChangeAspect="1"/>
              </p:cNvSpPr>
              <p:nvPr/>
            </p:nvSpPr>
            <p:spPr bwMode="auto">
              <a:xfrm>
                <a:off x="7081715" y="3009493"/>
                <a:ext cx="90000" cy="90000"/>
              </a:xfrm>
              <a:custGeom>
                <a:avLst/>
                <a:gdLst>
                  <a:gd name="T0" fmla="*/ 21 w 42"/>
                  <a:gd name="T1" fmla="*/ 0 h 42"/>
                  <a:gd name="T2" fmla="*/ 42 w 42"/>
                  <a:gd name="T3" fmla="*/ 42 h 42"/>
                  <a:gd name="T4" fmla="*/ 0 w 42"/>
                  <a:gd name="T5" fmla="*/ 42 h 42"/>
                  <a:gd name="T6" fmla="*/ 21 w 42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42"/>
                  <a:gd name="T14" fmla="*/ 42 w 42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42">
                    <a:moveTo>
                      <a:pt x="21" y="0"/>
                    </a:moveTo>
                    <a:lnTo>
                      <a:pt x="42" y="42"/>
                    </a:lnTo>
                    <a:lnTo>
                      <a:pt x="0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" name="Freeform 89"/>
              <p:cNvSpPr>
                <a:spLocks noChangeAspect="1"/>
              </p:cNvSpPr>
              <p:nvPr/>
            </p:nvSpPr>
            <p:spPr bwMode="auto">
              <a:xfrm>
                <a:off x="7260308" y="2771367"/>
                <a:ext cx="90000" cy="90000"/>
              </a:xfrm>
              <a:custGeom>
                <a:avLst/>
                <a:gdLst>
                  <a:gd name="T0" fmla="*/ 21 w 42"/>
                  <a:gd name="T1" fmla="*/ 0 h 42"/>
                  <a:gd name="T2" fmla="*/ 42 w 42"/>
                  <a:gd name="T3" fmla="*/ 42 h 42"/>
                  <a:gd name="T4" fmla="*/ 0 w 42"/>
                  <a:gd name="T5" fmla="*/ 42 h 42"/>
                  <a:gd name="T6" fmla="*/ 21 w 42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42"/>
                  <a:gd name="T14" fmla="*/ 42 w 42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42">
                    <a:moveTo>
                      <a:pt x="21" y="0"/>
                    </a:moveTo>
                    <a:lnTo>
                      <a:pt x="42" y="42"/>
                    </a:lnTo>
                    <a:lnTo>
                      <a:pt x="0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" name="Freeform 89"/>
              <p:cNvSpPr>
                <a:spLocks noChangeAspect="1"/>
              </p:cNvSpPr>
              <p:nvPr/>
            </p:nvSpPr>
            <p:spPr bwMode="auto">
              <a:xfrm>
                <a:off x="7391277" y="2064137"/>
                <a:ext cx="90000" cy="90000"/>
              </a:xfrm>
              <a:custGeom>
                <a:avLst/>
                <a:gdLst>
                  <a:gd name="T0" fmla="*/ 21 w 42"/>
                  <a:gd name="T1" fmla="*/ 0 h 42"/>
                  <a:gd name="T2" fmla="*/ 42 w 42"/>
                  <a:gd name="T3" fmla="*/ 42 h 42"/>
                  <a:gd name="T4" fmla="*/ 0 w 42"/>
                  <a:gd name="T5" fmla="*/ 42 h 42"/>
                  <a:gd name="T6" fmla="*/ 21 w 42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42"/>
                  <a:gd name="T14" fmla="*/ 42 w 42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42">
                    <a:moveTo>
                      <a:pt x="21" y="0"/>
                    </a:moveTo>
                    <a:lnTo>
                      <a:pt x="42" y="42"/>
                    </a:lnTo>
                    <a:lnTo>
                      <a:pt x="0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" name="Freeform 89"/>
              <p:cNvSpPr>
                <a:spLocks noChangeAspect="1"/>
              </p:cNvSpPr>
              <p:nvPr/>
            </p:nvSpPr>
            <p:spPr bwMode="auto">
              <a:xfrm>
                <a:off x="7541296" y="1564074"/>
                <a:ext cx="90000" cy="90000"/>
              </a:xfrm>
              <a:custGeom>
                <a:avLst/>
                <a:gdLst>
                  <a:gd name="T0" fmla="*/ 21 w 42"/>
                  <a:gd name="T1" fmla="*/ 0 h 42"/>
                  <a:gd name="T2" fmla="*/ 42 w 42"/>
                  <a:gd name="T3" fmla="*/ 42 h 42"/>
                  <a:gd name="T4" fmla="*/ 0 w 42"/>
                  <a:gd name="T5" fmla="*/ 42 h 42"/>
                  <a:gd name="T6" fmla="*/ 21 w 42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42"/>
                  <a:gd name="T14" fmla="*/ 42 w 42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42">
                    <a:moveTo>
                      <a:pt x="21" y="0"/>
                    </a:moveTo>
                    <a:lnTo>
                      <a:pt x="42" y="42"/>
                    </a:lnTo>
                    <a:lnTo>
                      <a:pt x="0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6313238" y="3712086"/>
                <a:ext cx="90000" cy="90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5" name="Rectangle 9"/>
              <p:cNvSpPr>
                <a:spLocks noChangeAspect="1" noChangeArrowheads="1"/>
              </p:cNvSpPr>
              <p:nvPr/>
            </p:nvSpPr>
            <p:spPr bwMode="auto">
              <a:xfrm>
                <a:off x="6536428" y="3718883"/>
                <a:ext cx="90000" cy="90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" name="Oval 95"/>
              <p:cNvSpPr>
                <a:spLocks noChangeAspect="1" noChangeArrowheads="1"/>
              </p:cNvSpPr>
              <p:nvPr/>
            </p:nvSpPr>
            <p:spPr bwMode="auto">
              <a:xfrm>
                <a:off x="7039487" y="3235869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" name="Oval 95"/>
              <p:cNvSpPr>
                <a:spLocks noChangeAspect="1" noChangeArrowheads="1"/>
              </p:cNvSpPr>
              <p:nvPr/>
            </p:nvSpPr>
            <p:spPr bwMode="auto">
              <a:xfrm>
                <a:off x="7225213" y="2992997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" name="Oval 95"/>
              <p:cNvSpPr>
                <a:spLocks noChangeAspect="1" noChangeArrowheads="1"/>
              </p:cNvSpPr>
              <p:nvPr/>
            </p:nvSpPr>
            <p:spPr bwMode="auto">
              <a:xfrm>
                <a:off x="7153780" y="300252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2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7525233" y="1831025"/>
                <a:ext cx="90000" cy="90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4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7417490" y="2545352"/>
                <a:ext cx="90000" cy="90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" name="Rectangle 9"/>
              <p:cNvSpPr>
                <a:spLocks noChangeAspect="1" noChangeArrowheads="1"/>
              </p:cNvSpPr>
              <p:nvPr/>
            </p:nvSpPr>
            <p:spPr bwMode="auto">
              <a:xfrm>
                <a:off x="6729310" y="3669228"/>
                <a:ext cx="90000" cy="90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4" name="Rectangle 9"/>
              <p:cNvSpPr>
                <a:spLocks noChangeAspect="1" noChangeArrowheads="1"/>
              </p:cNvSpPr>
              <p:nvPr/>
            </p:nvSpPr>
            <p:spPr bwMode="auto">
              <a:xfrm>
                <a:off x="6691209" y="3683164"/>
                <a:ext cx="90000" cy="90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6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6475163" y="3773999"/>
                <a:ext cx="90000" cy="90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8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5991769" y="4069274"/>
                <a:ext cx="90000" cy="90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9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6017963" y="4335974"/>
                <a:ext cx="90000" cy="90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0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5906044" y="4343117"/>
                <a:ext cx="90000" cy="90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1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5925094" y="4514568"/>
                <a:ext cx="90000" cy="90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2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5794126" y="4371693"/>
                <a:ext cx="90000" cy="90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4" name="Freeform 89"/>
              <p:cNvSpPr>
                <a:spLocks noChangeAspect="1"/>
              </p:cNvSpPr>
              <p:nvPr/>
            </p:nvSpPr>
            <p:spPr bwMode="auto">
              <a:xfrm>
                <a:off x="7560346" y="1840299"/>
                <a:ext cx="90000" cy="90000"/>
              </a:xfrm>
              <a:custGeom>
                <a:avLst/>
                <a:gdLst>
                  <a:gd name="T0" fmla="*/ 21 w 42"/>
                  <a:gd name="T1" fmla="*/ 0 h 42"/>
                  <a:gd name="T2" fmla="*/ 42 w 42"/>
                  <a:gd name="T3" fmla="*/ 42 h 42"/>
                  <a:gd name="T4" fmla="*/ 0 w 42"/>
                  <a:gd name="T5" fmla="*/ 42 h 42"/>
                  <a:gd name="T6" fmla="*/ 21 w 42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42"/>
                  <a:gd name="T14" fmla="*/ 42 w 42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42">
                    <a:moveTo>
                      <a:pt x="21" y="0"/>
                    </a:moveTo>
                    <a:lnTo>
                      <a:pt x="42" y="42"/>
                    </a:lnTo>
                    <a:lnTo>
                      <a:pt x="0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" name="Freeform 89"/>
              <p:cNvSpPr>
                <a:spLocks noChangeAspect="1"/>
              </p:cNvSpPr>
              <p:nvPr/>
            </p:nvSpPr>
            <p:spPr bwMode="auto">
              <a:xfrm>
                <a:off x="7512721" y="2297499"/>
                <a:ext cx="90000" cy="90000"/>
              </a:xfrm>
              <a:custGeom>
                <a:avLst/>
                <a:gdLst>
                  <a:gd name="T0" fmla="*/ 21 w 42"/>
                  <a:gd name="T1" fmla="*/ 0 h 42"/>
                  <a:gd name="T2" fmla="*/ 42 w 42"/>
                  <a:gd name="T3" fmla="*/ 42 h 42"/>
                  <a:gd name="T4" fmla="*/ 0 w 42"/>
                  <a:gd name="T5" fmla="*/ 42 h 42"/>
                  <a:gd name="T6" fmla="*/ 21 w 42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42"/>
                  <a:gd name="T14" fmla="*/ 42 w 42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42">
                    <a:moveTo>
                      <a:pt x="21" y="0"/>
                    </a:moveTo>
                    <a:lnTo>
                      <a:pt x="42" y="42"/>
                    </a:lnTo>
                    <a:lnTo>
                      <a:pt x="0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5" name="Freeform 92"/>
              <p:cNvSpPr>
                <a:spLocks noChangeAspect="1"/>
              </p:cNvSpPr>
              <p:nvPr/>
            </p:nvSpPr>
            <p:spPr bwMode="auto">
              <a:xfrm>
                <a:off x="7538914" y="2064348"/>
                <a:ext cx="90000" cy="90000"/>
              </a:xfrm>
              <a:custGeom>
                <a:avLst/>
                <a:gdLst>
                  <a:gd name="T0" fmla="*/ 21 w 42"/>
                  <a:gd name="T1" fmla="*/ 42 h 42"/>
                  <a:gd name="T2" fmla="*/ 0 w 42"/>
                  <a:gd name="T3" fmla="*/ 21 h 42"/>
                  <a:gd name="T4" fmla="*/ 21 w 42"/>
                  <a:gd name="T5" fmla="*/ 0 h 42"/>
                  <a:gd name="T6" fmla="*/ 42 w 42"/>
                  <a:gd name="T7" fmla="*/ 21 h 42"/>
                  <a:gd name="T8" fmla="*/ 21 w 42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21" y="42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42" y="21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7" name="Freeform 92"/>
              <p:cNvSpPr>
                <a:spLocks noChangeAspect="1"/>
              </p:cNvSpPr>
              <p:nvPr/>
            </p:nvSpPr>
            <p:spPr bwMode="auto">
              <a:xfrm>
                <a:off x="7477001" y="2316761"/>
                <a:ext cx="90000" cy="90000"/>
              </a:xfrm>
              <a:custGeom>
                <a:avLst/>
                <a:gdLst>
                  <a:gd name="T0" fmla="*/ 21 w 42"/>
                  <a:gd name="T1" fmla="*/ 42 h 42"/>
                  <a:gd name="T2" fmla="*/ 0 w 42"/>
                  <a:gd name="T3" fmla="*/ 21 h 42"/>
                  <a:gd name="T4" fmla="*/ 21 w 42"/>
                  <a:gd name="T5" fmla="*/ 0 h 42"/>
                  <a:gd name="T6" fmla="*/ 42 w 42"/>
                  <a:gd name="T7" fmla="*/ 21 h 42"/>
                  <a:gd name="T8" fmla="*/ 21 w 42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21" y="42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42" y="21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43" name="Rectangle 442"/>
            <p:cNvSpPr/>
            <p:nvPr/>
          </p:nvSpPr>
          <p:spPr>
            <a:xfrm>
              <a:off x="5221354" y="1099921"/>
              <a:ext cx="3061252" cy="41214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45" name="Rectangle 136"/>
          <p:cNvSpPr>
            <a:spLocks noChangeArrowheads="1"/>
          </p:cNvSpPr>
          <p:nvPr/>
        </p:nvSpPr>
        <p:spPr bwMode="auto">
          <a:xfrm>
            <a:off x="452092" y="375642"/>
            <a:ext cx="6860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(b) July</a:t>
            </a:r>
            <a:endParaRPr lang="en-US" dirty="0">
              <a:cs typeface="Arial" pitchFamily="34" charset="0"/>
            </a:endParaRPr>
          </a:p>
        </p:txBody>
      </p:sp>
      <p:sp>
        <p:nvSpPr>
          <p:cNvPr id="177" name="Rectangle 136"/>
          <p:cNvSpPr>
            <a:spLocks noChangeArrowheads="1"/>
          </p:cNvSpPr>
          <p:nvPr/>
        </p:nvSpPr>
        <p:spPr bwMode="auto">
          <a:xfrm>
            <a:off x="1021943" y="1584877"/>
            <a:ext cx="10845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(c) October</a:t>
            </a:r>
            <a:endParaRPr lang="en-US" dirty="0">
              <a:cs typeface="Arial" pitchFamily="34" charset="0"/>
            </a:endParaRPr>
          </a:p>
        </p:txBody>
      </p:sp>
      <p:grpSp>
        <p:nvGrpSpPr>
          <p:cNvPr id="500" name="Group 499"/>
          <p:cNvGrpSpPr/>
          <p:nvPr/>
        </p:nvGrpSpPr>
        <p:grpSpPr>
          <a:xfrm>
            <a:off x="1203444" y="1389028"/>
            <a:ext cx="3122917" cy="1676884"/>
            <a:chOff x="1203444" y="1389028"/>
            <a:chExt cx="3122917" cy="1676884"/>
          </a:xfrm>
        </p:grpSpPr>
        <p:sp>
          <p:nvSpPr>
            <p:cNvPr id="382" name="Rectangle 381"/>
            <p:cNvSpPr/>
            <p:nvPr/>
          </p:nvSpPr>
          <p:spPr>
            <a:xfrm>
              <a:off x="3852600" y="1389028"/>
              <a:ext cx="4571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Calibri" pitchFamily="34" charset="0"/>
                </a:rPr>
                <a:t>O1</a:t>
              </a:r>
              <a:endParaRPr lang="en-GB" dirty="0"/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1203444" y="1872098"/>
              <a:ext cx="3122917" cy="1193814"/>
              <a:chOff x="951652" y="3979194"/>
              <a:chExt cx="3122917" cy="1193814"/>
            </a:xfrm>
          </p:grpSpPr>
          <p:sp>
            <p:nvSpPr>
              <p:cNvPr id="179" name="Rectangle 164"/>
              <p:cNvSpPr>
                <a:spLocks noChangeArrowheads="1"/>
              </p:cNvSpPr>
              <p:nvPr/>
            </p:nvSpPr>
            <p:spPr bwMode="auto">
              <a:xfrm>
                <a:off x="2425573" y="4590653"/>
                <a:ext cx="859100" cy="215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i="1" dirty="0">
                    <a:solidFill>
                      <a:srgbClr val="000000"/>
                    </a:solidFill>
                  </a:rPr>
                  <a:t>P </a:t>
                </a:r>
                <a:r>
                  <a:rPr lang="en-US" sz="1400" b="1" i="1" dirty="0" err="1">
                    <a:solidFill>
                      <a:srgbClr val="000000"/>
                    </a:solidFill>
                  </a:rPr>
                  <a:t>minutus</a:t>
                </a:r>
                <a:endParaRPr lang="en-US" sz="1400" b="1" i="1" dirty="0"/>
              </a:p>
            </p:txBody>
          </p:sp>
          <p:sp>
            <p:nvSpPr>
              <p:cNvPr id="180" name="Rectangle 165"/>
              <p:cNvSpPr>
                <a:spLocks noChangeArrowheads="1"/>
              </p:cNvSpPr>
              <p:nvPr/>
            </p:nvSpPr>
            <p:spPr bwMode="auto">
              <a:xfrm>
                <a:off x="2430338" y="4296891"/>
                <a:ext cx="759697" cy="215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i="1" dirty="0">
                    <a:solidFill>
                      <a:srgbClr val="000000"/>
                    </a:solidFill>
                  </a:rPr>
                  <a:t>A </a:t>
                </a:r>
                <a:r>
                  <a:rPr lang="en-US" sz="1400" b="1" i="1" dirty="0" err="1">
                    <a:solidFill>
                      <a:srgbClr val="000000"/>
                    </a:solidFill>
                  </a:rPr>
                  <a:t>minuta</a:t>
                </a:r>
                <a:endParaRPr lang="en-US" sz="1400" b="1" i="1" dirty="0"/>
              </a:p>
            </p:txBody>
          </p:sp>
          <p:sp>
            <p:nvSpPr>
              <p:cNvPr id="181" name="Rectangle 167"/>
              <p:cNvSpPr>
                <a:spLocks noChangeArrowheads="1"/>
              </p:cNvSpPr>
              <p:nvPr/>
            </p:nvSpPr>
            <p:spPr bwMode="auto">
              <a:xfrm>
                <a:off x="2430337" y="4024942"/>
                <a:ext cx="1074196" cy="215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i="1" dirty="0">
                    <a:solidFill>
                      <a:srgbClr val="000000"/>
                    </a:solidFill>
                  </a:rPr>
                  <a:t>S </a:t>
                </a:r>
                <a:r>
                  <a:rPr lang="en-US" sz="1400" b="1" i="1" dirty="0" err="1">
                    <a:solidFill>
                      <a:srgbClr val="000000"/>
                    </a:solidFill>
                  </a:rPr>
                  <a:t>rostellatus</a:t>
                </a:r>
                <a:endParaRPr lang="en-US" sz="1400" b="1" i="1" dirty="0"/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1455194" y="4123773"/>
                <a:ext cx="900112" cy="296863"/>
              </a:xfrm>
              <a:custGeom>
                <a:avLst/>
                <a:gdLst>
                  <a:gd name="connsiteX0" fmla="*/ 569119 w 569119"/>
                  <a:gd name="connsiteY0" fmla="*/ 0 h 300037"/>
                  <a:gd name="connsiteX1" fmla="*/ 0 w 569119"/>
                  <a:gd name="connsiteY1" fmla="*/ 0 h 300037"/>
                  <a:gd name="connsiteX2" fmla="*/ 2381 w 569119"/>
                  <a:gd name="connsiteY2" fmla="*/ 300037 h 300037"/>
                  <a:gd name="connsiteX3" fmla="*/ 564356 w 569119"/>
                  <a:gd name="connsiteY3" fmla="*/ 300037 h 300037"/>
                  <a:gd name="connsiteX0" fmla="*/ 577057 w 577057"/>
                  <a:gd name="connsiteY0" fmla="*/ 0 h 300037"/>
                  <a:gd name="connsiteX1" fmla="*/ 7938 w 577057"/>
                  <a:gd name="connsiteY1" fmla="*/ 0 h 300037"/>
                  <a:gd name="connsiteX2" fmla="*/ 794 w 577057"/>
                  <a:gd name="connsiteY2" fmla="*/ 300037 h 300037"/>
                  <a:gd name="connsiteX3" fmla="*/ 572294 w 577057"/>
                  <a:gd name="connsiteY3" fmla="*/ 300037 h 300037"/>
                  <a:gd name="connsiteX0" fmla="*/ 572294 w 572294"/>
                  <a:gd name="connsiteY0" fmla="*/ 0 h 300037"/>
                  <a:gd name="connsiteX1" fmla="*/ 3175 w 572294"/>
                  <a:gd name="connsiteY1" fmla="*/ 0 h 300037"/>
                  <a:gd name="connsiteX2" fmla="*/ 794 w 572294"/>
                  <a:gd name="connsiteY2" fmla="*/ 295274 h 300037"/>
                  <a:gd name="connsiteX3" fmla="*/ 567531 w 572294"/>
                  <a:gd name="connsiteY3" fmla="*/ 300037 h 300037"/>
                  <a:gd name="connsiteX0" fmla="*/ 572599 w 572599"/>
                  <a:gd name="connsiteY0" fmla="*/ 4763 h 304800"/>
                  <a:gd name="connsiteX1" fmla="*/ 0 w 572599"/>
                  <a:gd name="connsiteY1" fmla="*/ 0 h 304800"/>
                  <a:gd name="connsiteX2" fmla="*/ 1099 w 572599"/>
                  <a:gd name="connsiteY2" fmla="*/ 300037 h 304800"/>
                  <a:gd name="connsiteX3" fmla="*/ 567836 w 572599"/>
                  <a:gd name="connsiteY3" fmla="*/ 304800 h 304800"/>
                  <a:gd name="connsiteX0" fmla="*/ 572599 w 572599"/>
                  <a:gd name="connsiteY0" fmla="*/ 4763 h 300038"/>
                  <a:gd name="connsiteX1" fmla="*/ 0 w 572599"/>
                  <a:gd name="connsiteY1" fmla="*/ 0 h 300038"/>
                  <a:gd name="connsiteX2" fmla="*/ 1099 w 572599"/>
                  <a:gd name="connsiteY2" fmla="*/ 300037 h 300038"/>
                  <a:gd name="connsiteX3" fmla="*/ 571373 w 572599"/>
                  <a:gd name="connsiteY3" fmla="*/ 300038 h 300038"/>
                  <a:gd name="connsiteX0" fmla="*/ 574063 w 574063"/>
                  <a:gd name="connsiteY0" fmla="*/ 4763 h 304800"/>
                  <a:gd name="connsiteX1" fmla="*/ 1464 w 574063"/>
                  <a:gd name="connsiteY1" fmla="*/ 0 h 304800"/>
                  <a:gd name="connsiteX2" fmla="*/ 794 w 574063"/>
                  <a:gd name="connsiteY2" fmla="*/ 304800 h 304800"/>
                  <a:gd name="connsiteX3" fmla="*/ 572837 w 574063"/>
                  <a:gd name="connsiteY3" fmla="*/ 300038 h 304800"/>
                  <a:gd name="connsiteX0" fmla="*/ 573269 w 573269"/>
                  <a:gd name="connsiteY0" fmla="*/ 4763 h 304800"/>
                  <a:gd name="connsiteX1" fmla="*/ 670 w 573269"/>
                  <a:gd name="connsiteY1" fmla="*/ 0 h 304800"/>
                  <a:gd name="connsiteX2" fmla="*/ 0 w 573269"/>
                  <a:gd name="connsiteY2" fmla="*/ 304800 h 304800"/>
                  <a:gd name="connsiteX3" fmla="*/ 572043 w 573269"/>
                  <a:gd name="connsiteY3" fmla="*/ 300038 h 304800"/>
                  <a:gd name="connsiteX0" fmla="*/ 572822 w 572822"/>
                  <a:gd name="connsiteY0" fmla="*/ 4763 h 304800"/>
                  <a:gd name="connsiteX1" fmla="*/ 223 w 572822"/>
                  <a:gd name="connsiteY1" fmla="*/ 0 h 304800"/>
                  <a:gd name="connsiteX2" fmla="*/ 439 w 572822"/>
                  <a:gd name="connsiteY2" fmla="*/ 304800 h 304800"/>
                  <a:gd name="connsiteX3" fmla="*/ 571596 w 572822"/>
                  <a:gd name="connsiteY3" fmla="*/ 300038 h 304800"/>
                  <a:gd name="connsiteX0" fmla="*/ 572599 w 572599"/>
                  <a:gd name="connsiteY0" fmla="*/ 4763 h 304800"/>
                  <a:gd name="connsiteX1" fmla="*/ 0 w 572599"/>
                  <a:gd name="connsiteY1" fmla="*/ 0 h 304800"/>
                  <a:gd name="connsiteX2" fmla="*/ 216 w 572599"/>
                  <a:gd name="connsiteY2" fmla="*/ 304800 h 304800"/>
                  <a:gd name="connsiteX3" fmla="*/ 571373 w 572599"/>
                  <a:gd name="connsiteY3" fmla="*/ 300038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599" h="304800">
                    <a:moveTo>
                      <a:pt x="572599" y="4763"/>
                    </a:moveTo>
                    <a:lnTo>
                      <a:pt x="0" y="0"/>
                    </a:lnTo>
                    <a:lnTo>
                      <a:pt x="216" y="304800"/>
                    </a:lnTo>
                    <a:lnTo>
                      <a:pt x="571373" y="300038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1299619" y="4277761"/>
                <a:ext cx="1052512" cy="449262"/>
              </a:xfrm>
              <a:custGeom>
                <a:avLst/>
                <a:gdLst>
                  <a:gd name="connsiteX0" fmla="*/ 569119 w 569119"/>
                  <a:gd name="connsiteY0" fmla="*/ 0 h 300037"/>
                  <a:gd name="connsiteX1" fmla="*/ 0 w 569119"/>
                  <a:gd name="connsiteY1" fmla="*/ 0 h 300037"/>
                  <a:gd name="connsiteX2" fmla="*/ 2381 w 569119"/>
                  <a:gd name="connsiteY2" fmla="*/ 300037 h 300037"/>
                  <a:gd name="connsiteX3" fmla="*/ 564356 w 569119"/>
                  <a:gd name="connsiteY3" fmla="*/ 300037 h 300037"/>
                  <a:gd name="connsiteX0" fmla="*/ 577057 w 577057"/>
                  <a:gd name="connsiteY0" fmla="*/ 0 h 300037"/>
                  <a:gd name="connsiteX1" fmla="*/ 7938 w 577057"/>
                  <a:gd name="connsiteY1" fmla="*/ 0 h 300037"/>
                  <a:gd name="connsiteX2" fmla="*/ 794 w 577057"/>
                  <a:gd name="connsiteY2" fmla="*/ 300037 h 300037"/>
                  <a:gd name="connsiteX3" fmla="*/ 572294 w 577057"/>
                  <a:gd name="connsiteY3" fmla="*/ 300037 h 300037"/>
                  <a:gd name="connsiteX0" fmla="*/ 572294 w 572294"/>
                  <a:gd name="connsiteY0" fmla="*/ 0 h 300037"/>
                  <a:gd name="connsiteX1" fmla="*/ 3175 w 572294"/>
                  <a:gd name="connsiteY1" fmla="*/ 0 h 300037"/>
                  <a:gd name="connsiteX2" fmla="*/ 794 w 572294"/>
                  <a:gd name="connsiteY2" fmla="*/ 295274 h 300037"/>
                  <a:gd name="connsiteX3" fmla="*/ 567531 w 572294"/>
                  <a:gd name="connsiteY3" fmla="*/ 300037 h 300037"/>
                  <a:gd name="connsiteX0" fmla="*/ 572599 w 572599"/>
                  <a:gd name="connsiteY0" fmla="*/ 4763 h 304800"/>
                  <a:gd name="connsiteX1" fmla="*/ 0 w 572599"/>
                  <a:gd name="connsiteY1" fmla="*/ 0 h 304800"/>
                  <a:gd name="connsiteX2" fmla="*/ 1099 w 572599"/>
                  <a:gd name="connsiteY2" fmla="*/ 300037 h 304800"/>
                  <a:gd name="connsiteX3" fmla="*/ 567836 w 572599"/>
                  <a:gd name="connsiteY3" fmla="*/ 304800 h 304800"/>
                  <a:gd name="connsiteX0" fmla="*/ 572599 w 572599"/>
                  <a:gd name="connsiteY0" fmla="*/ 4763 h 300038"/>
                  <a:gd name="connsiteX1" fmla="*/ 0 w 572599"/>
                  <a:gd name="connsiteY1" fmla="*/ 0 h 300038"/>
                  <a:gd name="connsiteX2" fmla="*/ 1099 w 572599"/>
                  <a:gd name="connsiteY2" fmla="*/ 300037 h 300038"/>
                  <a:gd name="connsiteX3" fmla="*/ 571373 w 572599"/>
                  <a:gd name="connsiteY3" fmla="*/ 300038 h 300038"/>
                  <a:gd name="connsiteX0" fmla="*/ 574063 w 574063"/>
                  <a:gd name="connsiteY0" fmla="*/ 4763 h 304800"/>
                  <a:gd name="connsiteX1" fmla="*/ 1464 w 574063"/>
                  <a:gd name="connsiteY1" fmla="*/ 0 h 304800"/>
                  <a:gd name="connsiteX2" fmla="*/ 794 w 574063"/>
                  <a:gd name="connsiteY2" fmla="*/ 304800 h 304800"/>
                  <a:gd name="connsiteX3" fmla="*/ 572837 w 574063"/>
                  <a:gd name="connsiteY3" fmla="*/ 300038 h 304800"/>
                  <a:gd name="connsiteX0" fmla="*/ 573269 w 573269"/>
                  <a:gd name="connsiteY0" fmla="*/ 4763 h 304800"/>
                  <a:gd name="connsiteX1" fmla="*/ 670 w 573269"/>
                  <a:gd name="connsiteY1" fmla="*/ 0 h 304800"/>
                  <a:gd name="connsiteX2" fmla="*/ 0 w 573269"/>
                  <a:gd name="connsiteY2" fmla="*/ 304800 h 304800"/>
                  <a:gd name="connsiteX3" fmla="*/ 572043 w 573269"/>
                  <a:gd name="connsiteY3" fmla="*/ 300038 h 304800"/>
                  <a:gd name="connsiteX0" fmla="*/ 572822 w 572822"/>
                  <a:gd name="connsiteY0" fmla="*/ 4763 h 304800"/>
                  <a:gd name="connsiteX1" fmla="*/ 223 w 572822"/>
                  <a:gd name="connsiteY1" fmla="*/ 0 h 304800"/>
                  <a:gd name="connsiteX2" fmla="*/ 439 w 572822"/>
                  <a:gd name="connsiteY2" fmla="*/ 304800 h 304800"/>
                  <a:gd name="connsiteX3" fmla="*/ 571596 w 572822"/>
                  <a:gd name="connsiteY3" fmla="*/ 300038 h 304800"/>
                  <a:gd name="connsiteX0" fmla="*/ 572599 w 572599"/>
                  <a:gd name="connsiteY0" fmla="*/ 4763 h 304800"/>
                  <a:gd name="connsiteX1" fmla="*/ 0 w 572599"/>
                  <a:gd name="connsiteY1" fmla="*/ 0 h 304800"/>
                  <a:gd name="connsiteX2" fmla="*/ 216 w 572599"/>
                  <a:gd name="connsiteY2" fmla="*/ 304800 h 304800"/>
                  <a:gd name="connsiteX3" fmla="*/ 571373 w 572599"/>
                  <a:gd name="connsiteY3" fmla="*/ 300038 h 304800"/>
                  <a:gd name="connsiteX0" fmla="*/ 83252 w 571373"/>
                  <a:gd name="connsiteY0" fmla="*/ 0 h 309777"/>
                  <a:gd name="connsiteX1" fmla="*/ 0 w 571373"/>
                  <a:gd name="connsiteY1" fmla="*/ 4977 h 309777"/>
                  <a:gd name="connsiteX2" fmla="*/ 216 w 571373"/>
                  <a:gd name="connsiteY2" fmla="*/ 309777 h 309777"/>
                  <a:gd name="connsiteX3" fmla="*/ 571373 w 571373"/>
                  <a:gd name="connsiteY3" fmla="*/ 305015 h 309777"/>
                  <a:gd name="connsiteX0" fmla="*/ 84762 w 571373"/>
                  <a:gd name="connsiteY0" fmla="*/ 1545 h 304800"/>
                  <a:gd name="connsiteX1" fmla="*/ 0 w 571373"/>
                  <a:gd name="connsiteY1" fmla="*/ 0 h 304800"/>
                  <a:gd name="connsiteX2" fmla="*/ 216 w 571373"/>
                  <a:gd name="connsiteY2" fmla="*/ 304800 h 304800"/>
                  <a:gd name="connsiteX3" fmla="*/ 571373 w 571373"/>
                  <a:gd name="connsiteY3" fmla="*/ 300038 h 304800"/>
                  <a:gd name="connsiteX0" fmla="*/ 84762 w 571373"/>
                  <a:gd name="connsiteY0" fmla="*/ 3261 h 306516"/>
                  <a:gd name="connsiteX1" fmla="*/ 84007 w 571373"/>
                  <a:gd name="connsiteY1" fmla="*/ 0 h 306516"/>
                  <a:gd name="connsiteX2" fmla="*/ 0 w 571373"/>
                  <a:gd name="connsiteY2" fmla="*/ 1716 h 306516"/>
                  <a:gd name="connsiteX3" fmla="*/ 216 w 571373"/>
                  <a:gd name="connsiteY3" fmla="*/ 306516 h 306516"/>
                  <a:gd name="connsiteX4" fmla="*/ 571373 w 571373"/>
                  <a:gd name="connsiteY4" fmla="*/ 301754 h 30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373" h="306516">
                    <a:moveTo>
                      <a:pt x="84762" y="3261"/>
                    </a:moveTo>
                    <a:cubicBezTo>
                      <a:pt x="84510" y="1087"/>
                      <a:pt x="84259" y="2174"/>
                      <a:pt x="84007" y="0"/>
                    </a:cubicBezTo>
                    <a:lnTo>
                      <a:pt x="0" y="1716"/>
                    </a:lnTo>
                    <a:lnTo>
                      <a:pt x="216" y="306516"/>
                    </a:lnTo>
                    <a:lnTo>
                      <a:pt x="571373" y="301754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grpSp>
            <p:nvGrpSpPr>
              <p:cNvPr id="184" name="Group 82"/>
              <p:cNvGrpSpPr>
                <a:grpSpLocks/>
              </p:cNvGrpSpPr>
              <p:nvPr/>
            </p:nvGrpSpPr>
            <p:grpSpPr bwMode="auto">
              <a:xfrm>
                <a:off x="951652" y="4800398"/>
                <a:ext cx="1537821" cy="371992"/>
                <a:chOff x="2076451" y="5105401"/>
                <a:chExt cx="1537556" cy="371758"/>
              </a:xfrm>
            </p:grpSpPr>
            <p:sp>
              <p:nvSpPr>
                <p:cNvPr id="188" name="Line 25"/>
                <p:cNvSpPr>
                  <a:spLocks noChangeShapeType="1"/>
                </p:cNvSpPr>
                <p:nvPr/>
              </p:nvSpPr>
              <p:spPr bwMode="auto">
                <a:xfrm>
                  <a:off x="2088189" y="5151438"/>
                  <a:ext cx="1370433" cy="15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" name="Line 26"/>
                <p:cNvSpPr>
                  <a:spLocks noChangeShapeType="1"/>
                </p:cNvSpPr>
                <p:nvPr/>
              </p:nvSpPr>
              <p:spPr bwMode="auto">
                <a:xfrm>
                  <a:off x="2088189" y="5105401"/>
                  <a:ext cx="587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" name="Line 27"/>
                <p:cNvSpPr>
                  <a:spLocks noChangeShapeType="1"/>
                </p:cNvSpPr>
                <p:nvPr/>
              </p:nvSpPr>
              <p:spPr bwMode="auto">
                <a:xfrm>
                  <a:off x="2362276" y="5105401"/>
                  <a:ext cx="587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" name="Line 28"/>
                <p:cNvSpPr>
                  <a:spLocks noChangeShapeType="1"/>
                </p:cNvSpPr>
                <p:nvPr/>
              </p:nvSpPr>
              <p:spPr bwMode="auto">
                <a:xfrm>
                  <a:off x="2636362" y="5105401"/>
                  <a:ext cx="587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" name="Line 29"/>
                <p:cNvSpPr>
                  <a:spLocks noChangeShapeType="1"/>
                </p:cNvSpPr>
                <p:nvPr/>
              </p:nvSpPr>
              <p:spPr bwMode="auto">
                <a:xfrm>
                  <a:off x="2910449" y="5105401"/>
                  <a:ext cx="587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" name="Line 30"/>
                <p:cNvSpPr>
                  <a:spLocks noChangeShapeType="1"/>
                </p:cNvSpPr>
                <p:nvPr/>
              </p:nvSpPr>
              <p:spPr bwMode="auto">
                <a:xfrm>
                  <a:off x="3184535" y="5105401"/>
                  <a:ext cx="587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" name="Line 31"/>
                <p:cNvSpPr>
                  <a:spLocks noChangeShapeType="1"/>
                </p:cNvSpPr>
                <p:nvPr/>
              </p:nvSpPr>
              <p:spPr bwMode="auto">
                <a:xfrm>
                  <a:off x="3458622" y="5105401"/>
                  <a:ext cx="587" cy="90488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5" name="Rectangle 32"/>
                <p:cNvSpPr>
                  <a:spLocks noChangeArrowheads="1"/>
                </p:cNvSpPr>
                <p:nvPr/>
              </p:nvSpPr>
              <p:spPr bwMode="auto">
                <a:xfrm>
                  <a:off x="3421647" y="5205413"/>
                  <a:ext cx="192360" cy="138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100</a:t>
                  </a:r>
                  <a:endParaRPr lang="en-US"/>
                </a:p>
              </p:txBody>
            </p:sp>
            <p:sp>
              <p:nvSpPr>
                <p:cNvPr id="196" name="Rectangle 33"/>
                <p:cNvSpPr>
                  <a:spLocks noChangeArrowheads="1"/>
                </p:cNvSpPr>
                <p:nvPr/>
              </p:nvSpPr>
              <p:spPr bwMode="auto">
                <a:xfrm>
                  <a:off x="3161059" y="5205413"/>
                  <a:ext cx="128240" cy="138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80</a:t>
                  </a:r>
                  <a:endParaRPr lang="en-US"/>
                </a:p>
              </p:txBody>
            </p:sp>
            <p:sp>
              <p:nvSpPr>
                <p:cNvPr id="197" name="Rectangle 34"/>
                <p:cNvSpPr>
                  <a:spLocks noChangeArrowheads="1"/>
                </p:cNvSpPr>
                <p:nvPr/>
              </p:nvSpPr>
              <p:spPr bwMode="auto">
                <a:xfrm>
                  <a:off x="2886386" y="5205413"/>
                  <a:ext cx="128240" cy="138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60</a:t>
                  </a:r>
                  <a:endParaRPr lang="en-US"/>
                </a:p>
              </p:txBody>
            </p:sp>
            <p:sp>
              <p:nvSpPr>
                <p:cNvPr id="198" name="Rectangle 35"/>
                <p:cNvSpPr>
                  <a:spLocks noChangeArrowheads="1"/>
                </p:cNvSpPr>
                <p:nvPr/>
              </p:nvSpPr>
              <p:spPr bwMode="auto">
                <a:xfrm>
                  <a:off x="2611712" y="5205413"/>
                  <a:ext cx="128240" cy="138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40</a:t>
                  </a:r>
                  <a:endParaRPr lang="en-US"/>
                </a:p>
              </p:txBody>
            </p:sp>
            <p:sp>
              <p:nvSpPr>
                <p:cNvPr id="199" name="Rectangle 36"/>
                <p:cNvSpPr>
                  <a:spLocks noChangeArrowheads="1"/>
                </p:cNvSpPr>
                <p:nvPr/>
              </p:nvSpPr>
              <p:spPr bwMode="auto">
                <a:xfrm>
                  <a:off x="2337039" y="5205413"/>
                  <a:ext cx="128240" cy="138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20</a:t>
                  </a:r>
                  <a:endParaRPr lang="en-US"/>
                </a:p>
              </p:txBody>
            </p:sp>
            <p:sp>
              <p:nvSpPr>
                <p:cNvPr id="200" name="Rectangle 37"/>
                <p:cNvSpPr>
                  <a:spLocks noChangeArrowheads="1"/>
                </p:cNvSpPr>
                <p:nvPr/>
              </p:nvSpPr>
              <p:spPr bwMode="auto">
                <a:xfrm>
                  <a:off x="2076451" y="5205413"/>
                  <a:ext cx="64120" cy="138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0</a:t>
                  </a:r>
                  <a:endParaRPr lang="en-US"/>
                </a:p>
              </p:txBody>
            </p:sp>
            <p:sp>
              <p:nvSpPr>
                <p:cNvPr id="201" name="Rectangle 38"/>
                <p:cNvSpPr>
                  <a:spLocks noChangeArrowheads="1"/>
                </p:cNvSpPr>
                <p:nvPr/>
              </p:nvSpPr>
              <p:spPr bwMode="auto">
                <a:xfrm>
                  <a:off x="2682144" y="5338763"/>
                  <a:ext cx="519284" cy="1383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1" dirty="0">
                      <a:solidFill>
                        <a:srgbClr val="000000"/>
                      </a:solidFill>
                    </a:rPr>
                    <a:t>Similarity</a:t>
                  </a:r>
                  <a:endParaRPr lang="en-US" b="1" dirty="0"/>
                </a:p>
              </p:txBody>
            </p:sp>
          </p:grpSp>
          <p:sp>
            <p:nvSpPr>
              <p:cNvPr id="185" name="Rectangle 408"/>
              <p:cNvSpPr>
                <a:spLocks noChangeArrowheads="1"/>
              </p:cNvSpPr>
              <p:nvPr/>
            </p:nvSpPr>
            <p:spPr bwMode="auto">
              <a:xfrm>
                <a:off x="3630141" y="3979194"/>
                <a:ext cx="444428" cy="33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latin typeface="Calibri" pitchFamily="34" charset="0"/>
                  </a:rPr>
                  <a:t>0.5</a:t>
                </a:r>
              </a:p>
            </p:txBody>
          </p:sp>
          <p:sp>
            <p:nvSpPr>
              <p:cNvPr id="186" name="Rectangle 409"/>
              <p:cNvSpPr>
                <a:spLocks noChangeArrowheads="1"/>
              </p:cNvSpPr>
              <p:nvPr/>
            </p:nvSpPr>
            <p:spPr bwMode="auto">
              <a:xfrm>
                <a:off x="3630141" y="4250577"/>
                <a:ext cx="444428" cy="33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latin typeface="Calibri" pitchFamily="34" charset="0"/>
                  </a:rPr>
                  <a:t>0.4</a:t>
                </a:r>
              </a:p>
            </p:txBody>
          </p:sp>
          <p:sp>
            <p:nvSpPr>
              <p:cNvPr id="187" name="Rectangle 410"/>
              <p:cNvSpPr>
                <a:spLocks noChangeArrowheads="1"/>
              </p:cNvSpPr>
              <p:nvPr/>
            </p:nvSpPr>
            <p:spPr bwMode="auto">
              <a:xfrm>
                <a:off x="3630141" y="4521961"/>
                <a:ext cx="444428" cy="33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latin typeface="Calibri" pitchFamily="34" charset="0"/>
                  </a:rPr>
                  <a:t>2.8</a:t>
                </a:r>
              </a:p>
            </p:txBody>
          </p:sp>
        </p:grpSp>
        <p:sp>
          <p:nvSpPr>
            <p:cNvPr id="466" name="Diamond 465"/>
            <p:cNvSpPr/>
            <p:nvPr/>
          </p:nvSpPr>
          <p:spPr>
            <a:xfrm>
              <a:off x="3999466" y="1697960"/>
              <a:ext cx="144000" cy="129976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9" name="Group 498"/>
          <p:cNvGrpSpPr/>
          <p:nvPr/>
        </p:nvGrpSpPr>
        <p:grpSpPr>
          <a:xfrm>
            <a:off x="5433391" y="901148"/>
            <a:ext cx="3061252" cy="4121426"/>
            <a:chOff x="5433391" y="901148"/>
            <a:chExt cx="3061252" cy="4121426"/>
          </a:xfrm>
        </p:grpSpPr>
        <p:grpSp>
          <p:nvGrpSpPr>
            <p:cNvPr id="279" name="Group 277"/>
            <p:cNvGrpSpPr>
              <a:grpSpLocks noChangeAspect="1"/>
            </p:cNvGrpSpPr>
            <p:nvPr/>
          </p:nvGrpSpPr>
          <p:grpSpPr bwMode="auto">
            <a:xfrm>
              <a:off x="6026557" y="1166176"/>
              <a:ext cx="2192338" cy="3702051"/>
              <a:chOff x="2413126" y="261938"/>
              <a:chExt cx="3501007" cy="5912643"/>
            </a:xfrm>
          </p:grpSpPr>
          <p:sp>
            <p:nvSpPr>
              <p:cNvPr id="280" name="Freeform 279"/>
              <p:cNvSpPr/>
              <p:nvPr/>
            </p:nvSpPr>
            <p:spPr>
              <a:xfrm>
                <a:off x="5247394" y="261938"/>
                <a:ext cx="443647" cy="1899044"/>
              </a:xfrm>
              <a:custGeom>
                <a:avLst/>
                <a:gdLst>
                  <a:gd name="connsiteX0" fmla="*/ 438150 w 442913"/>
                  <a:gd name="connsiteY0" fmla="*/ 0 h 1900237"/>
                  <a:gd name="connsiteX1" fmla="*/ 442913 w 442913"/>
                  <a:gd name="connsiteY1" fmla="*/ 100012 h 1900237"/>
                  <a:gd name="connsiteX2" fmla="*/ 409575 w 442913"/>
                  <a:gd name="connsiteY2" fmla="*/ 228600 h 1900237"/>
                  <a:gd name="connsiteX3" fmla="*/ 333375 w 442913"/>
                  <a:gd name="connsiteY3" fmla="*/ 533400 h 1900237"/>
                  <a:gd name="connsiteX4" fmla="*/ 290513 w 442913"/>
                  <a:gd name="connsiteY4" fmla="*/ 671512 h 1900237"/>
                  <a:gd name="connsiteX5" fmla="*/ 261938 w 442913"/>
                  <a:gd name="connsiteY5" fmla="*/ 800100 h 1900237"/>
                  <a:gd name="connsiteX6" fmla="*/ 223838 w 442913"/>
                  <a:gd name="connsiteY6" fmla="*/ 1085850 h 1900237"/>
                  <a:gd name="connsiteX7" fmla="*/ 176213 w 442913"/>
                  <a:gd name="connsiteY7" fmla="*/ 1457325 h 1900237"/>
                  <a:gd name="connsiteX8" fmla="*/ 147638 w 442913"/>
                  <a:gd name="connsiteY8" fmla="*/ 1619250 h 1900237"/>
                  <a:gd name="connsiteX9" fmla="*/ 114300 w 442913"/>
                  <a:gd name="connsiteY9" fmla="*/ 1800225 h 1900237"/>
                  <a:gd name="connsiteX10" fmla="*/ 80963 w 442913"/>
                  <a:gd name="connsiteY10" fmla="*/ 1871662 h 1900237"/>
                  <a:gd name="connsiteX11" fmla="*/ 80963 w 442913"/>
                  <a:gd name="connsiteY11" fmla="*/ 1871662 h 1900237"/>
                  <a:gd name="connsiteX12" fmla="*/ 33338 w 442913"/>
                  <a:gd name="connsiteY12" fmla="*/ 1895475 h 1900237"/>
                  <a:gd name="connsiteX13" fmla="*/ 0 w 442913"/>
                  <a:gd name="connsiteY13" fmla="*/ 1900237 h 190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2913" h="1900237">
                    <a:moveTo>
                      <a:pt x="438150" y="0"/>
                    </a:moveTo>
                    <a:lnTo>
                      <a:pt x="442913" y="100012"/>
                    </a:lnTo>
                    <a:lnTo>
                      <a:pt x="409575" y="228600"/>
                    </a:lnTo>
                    <a:lnTo>
                      <a:pt x="333375" y="533400"/>
                    </a:lnTo>
                    <a:lnTo>
                      <a:pt x="290513" y="671512"/>
                    </a:lnTo>
                    <a:lnTo>
                      <a:pt x="261938" y="800100"/>
                    </a:lnTo>
                    <a:lnTo>
                      <a:pt x="223838" y="1085850"/>
                    </a:lnTo>
                    <a:lnTo>
                      <a:pt x="176213" y="1457325"/>
                    </a:lnTo>
                    <a:lnTo>
                      <a:pt x="147638" y="1619250"/>
                    </a:lnTo>
                    <a:lnTo>
                      <a:pt x="114300" y="1800225"/>
                    </a:lnTo>
                    <a:lnTo>
                      <a:pt x="80963" y="1871662"/>
                    </a:lnTo>
                    <a:lnTo>
                      <a:pt x="80963" y="1871662"/>
                    </a:lnTo>
                    <a:lnTo>
                      <a:pt x="33338" y="1895475"/>
                    </a:lnTo>
                    <a:lnTo>
                      <a:pt x="0" y="190023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" name="Freeform 280"/>
              <p:cNvSpPr/>
              <p:nvPr/>
            </p:nvSpPr>
            <p:spPr>
              <a:xfrm>
                <a:off x="5315843" y="2128021"/>
                <a:ext cx="593219" cy="200300"/>
              </a:xfrm>
              <a:custGeom>
                <a:avLst/>
                <a:gdLst>
                  <a:gd name="connsiteX0" fmla="*/ 595313 w 595313"/>
                  <a:gd name="connsiteY0" fmla="*/ 200025 h 200025"/>
                  <a:gd name="connsiteX1" fmla="*/ 528638 w 595313"/>
                  <a:gd name="connsiteY1" fmla="*/ 180975 h 200025"/>
                  <a:gd name="connsiteX2" fmla="*/ 423863 w 595313"/>
                  <a:gd name="connsiteY2" fmla="*/ 161925 h 200025"/>
                  <a:gd name="connsiteX3" fmla="*/ 357188 w 595313"/>
                  <a:gd name="connsiteY3" fmla="*/ 123825 h 200025"/>
                  <a:gd name="connsiteX4" fmla="*/ 261938 w 595313"/>
                  <a:gd name="connsiteY4" fmla="*/ 57150 h 200025"/>
                  <a:gd name="connsiteX5" fmla="*/ 219075 w 595313"/>
                  <a:gd name="connsiteY5" fmla="*/ 28575 h 200025"/>
                  <a:gd name="connsiteX6" fmla="*/ 190500 w 595313"/>
                  <a:gd name="connsiteY6" fmla="*/ 28575 h 200025"/>
                  <a:gd name="connsiteX7" fmla="*/ 147638 w 595313"/>
                  <a:gd name="connsiteY7" fmla="*/ 14287 h 200025"/>
                  <a:gd name="connsiteX8" fmla="*/ 95250 w 595313"/>
                  <a:gd name="connsiteY8" fmla="*/ 0 h 200025"/>
                  <a:gd name="connsiteX9" fmla="*/ 66675 w 595313"/>
                  <a:gd name="connsiteY9" fmla="*/ 0 h 200025"/>
                  <a:gd name="connsiteX10" fmla="*/ 38100 w 595313"/>
                  <a:gd name="connsiteY10" fmla="*/ 19050 h 200025"/>
                  <a:gd name="connsiteX11" fmla="*/ 4763 w 595313"/>
                  <a:gd name="connsiteY11" fmla="*/ 23812 h 200025"/>
                  <a:gd name="connsiteX12" fmla="*/ 0 w 595313"/>
                  <a:gd name="connsiteY12" fmla="*/ 1905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5313" h="200025">
                    <a:moveTo>
                      <a:pt x="595313" y="200025"/>
                    </a:moveTo>
                    <a:lnTo>
                      <a:pt x="528638" y="180975"/>
                    </a:lnTo>
                    <a:lnTo>
                      <a:pt x="423863" y="161925"/>
                    </a:lnTo>
                    <a:lnTo>
                      <a:pt x="357188" y="123825"/>
                    </a:lnTo>
                    <a:lnTo>
                      <a:pt x="261938" y="57150"/>
                    </a:lnTo>
                    <a:lnTo>
                      <a:pt x="219075" y="28575"/>
                    </a:lnTo>
                    <a:lnTo>
                      <a:pt x="190500" y="28575"/>
                    </a:lnTo>
                    <a:lnTo>
                      <a:pt x="147638" y="14287"/>
                    </a:lnTo>
                    <a:lnTo>
                      <a:pt x="95250" y="0"/>
                    </a:lnTo>
                    <a:lnTo>
                      <a:pt x="66675" y="0"/>
                    </a:lnTo>
                    <a:lnTo>
                      <a:pt x="38100" y="19050"/>
                    </a:lnTo>
                    <a:lnTo>
                      <a:pt x="4763" y="23812"/>
                    </a:lnTo>
                    <a:lnTo>
                      <a:pt x="0" y="1905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" name="Freeform 281"/>
              <p:cNvSpPr/>
              <p:nvPr/>
            </p:nvSpPr>
            <p:spPr>
              <a:xfrm>
                <a:off x="5234719" y="2166053"/>
                <a:ext cx="674343" cy="271291"/>
              </a:xfrm>
              <a:custGeom>
                <a:avLst/>
                <a:gdLst>
                  <a:gd name="connsiteX0" fmla="*/ 0 w 676275"/>
                  <a:gd name="connsiteY0" fmla="*/ 33337 h 271462"/>
                  <a:gd name="connsiteX1" fmla="*/ 61912 w 676275"/>
                  <a:gd name="connsiteY1" fmla="*/ 23812 h 271462"/>
                  <a:gd name="connsiteX2" fmla="*/ 109537 w 676275"/>
                  <a:gd name="connsiteY2" fmla="*/ 23812 h 271462"/>
                  <a:gd name="connsiteX3" fmla="*/ 123825 w 676275"/>
                  <a:gd name="connsiteY3" fmla="*/ 19050 h 271462"/>
                  <a:gd name="connsiteX4" fmla="*/ 157162 w 676275"/>
                  <a:gd name="connsiteY4" fmla="*/ 0 h 271462"/>
                  <a:gd name="connsiteX5" fmla="*/ 214312 w 676275"/>
                  <a:gd name="connsiteY5" fmla="*/ 0 h 271462"/>
                  <a:gd name="connsiteX6" fmla="*/ 271462 w 676275"/>
                  <a:gd name="connsiteY6" fmla="*/ 14287 h 271462"/>
                  <a:gd name="connsiteX7" fmla="*/ 357187 w 676275"/>
                  <a:gd name="connsiteY7" fmla="*/ 47625 h 271462"/>
                  <a:gd name="connsiteX8" fmla="*/ 433387 w 676275"/>
                  <a:gd name="connsiteY8" fmla="*/ 104775 h 271462"/>
                  <a:gd name="connsiteX9" fmla="*/ 495300 w 676275"/>
                  <a:gd name="connsiteY9" fmla="*/ 138112 h 271462"/>
                  <a:gd name="connsiteX10" fmla="*/ 561975 w 676275"/>
                  <a:gd name="connsiteY10" fmla="*/ 152400 h 271462"/>
                  <a:gd name="connsiteX11" fmla="*/ 585787 w 676275"/>
                  <a:gd name="connsiteY11" fmla="*/ 157162 h 271462"/>
                  <a:gd name="connsiteX12" fmla="*/ 609600 w 676275"/>
                  <a:gd name="connsiteY12" fmla="*/ 219075 h 271462"/>
                  <a:gd name="connsiteX13" fmla="*/ 614362 w 676275"/>
                  <a:gd name="connsiteY13" fmla="*/ 266700 h 271462"/>
                  <a:gd name="connsiteX14" fmla="*/ 638175 w 676275"/>
                  <a:gd name="connsiteY14" fmla="*/ 271462 h 271462"/>
                  <a:gd name="connsiteX15" fmla="*/ 638175 w 676275"/>
                  <a:gd name="connsiteY15" fmla="*/ 238125 h 271462"/>
                  <a:gd name="connsiteX16" fmla="*/ 657225 w 676275"/>
                  <a:gd name="connsiteY16" fmla="*/ 238125 h 271462"/>
                  <a:gd name="connsiteX17" fmla="*/ 657225 w 676275"/>
                  <a:gd name="connsiteY17" fmla="*/ 223837 h 271462"/>
                  <a:gd name="connsiteX18" fmla="*/ 628650 w 676275"/>
                  <a:gd name="connsiteY18" fmla="*/ 223837 h 271462"/>
                  <a:gd name="connsiteX19" fmla="*/ 614362 w 676275"/>
                  <a:gd name="connsiteY19" fmla="*/ 166687 h 271462"/>
                  <a:gd name="connsiteX20" fmla="*/ 638175 w 676275"/>
                  <a:gd name="connsiteY20" fmla="*/ 171450 h 271462"/>
                  <a:gd name="connsiteX21" fmla="*/ 676275 w 676275"/>
                  <a:gd name="connsiteY21" fmla="*/ 180975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6275" h="271462">
                    <a:moveTo>
                      <a:pt x="0" y="33337"/>
                    </a:moveTo>
                    <a:lnTo>
                      <a:pt x="61912" y="23812"/>
                    </a:lnTo>
                    <a:lnTo>
                      <a:pt x="109537" y="23812"/>
                    </a:lnTo>
                    <a:lnTo>
                      <a:pt x="123825" y="19050"/>
                    </a:lnTo>
                    <a:lnTo>
                      <a:pt x="157162" y="0"/>
                    </a:lnTo>
                    <a:lnTo>
                      <a:pt x="214312" y="0"/>
                    </a:lnTo>
                    <a:lnTo>
                      <a:pt x="271462" y="14287"/>
                    </a:lnTo>
                    <a:lnTo>
                      <a:pt x="357187" y="47625"/>
                    </a:lnTo>
                    <a:lnTo>
                      <a:pt x="433387" y="104775"/>
                    </a:lnTo>
                    <a:lnTo>
                      <a:pt x="495300" y="138112"/>
                    </a:lnTo>
                    <a:lnTo>
                      <a:pt x="561975" y="152400"/>
                    </a:lnTo>
                    <a:lnTo>
                      <a:pt x="585787" y="157162"/>
                    </a:lnTo>
                    <a:lnTo>
                      <a:pt x="609600" y="219075"/>
                    </a:lnTo>
                    <a:lnTo>
                      <a:pt x="614362" y="266700"/>
                    </a:lnTo>
                    <a:lnTo>
                      <a:pt x="638175" y="271462"/>
                    </a:lnTo>
                    <a:lnTo>
                      <a:pt x="638175" y="238125"/>
                    </a:lnTo>
                    <a:lnTo>
                      <a:pt x="657225" y="238125"/>
                    </a:lnTo>
                    <a:lnTo>
                      <a:pt x="657225" y="223837"/>
                    </a:lnTo>
                    <a:lnTo>
                      <a:pt x="628650" y="223837"/>
                    </a:lnTo>
                    <a:lnTo>
                      <a:pt x="614362" y="166687"/>
                    </a:lnTo>
                    <a:lnTo>
                      <a:pt x="638175" y="171450"/>
                    </a:lnTo>
                    <a:lnTo>
                      <a:pt x="676275" y="1809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" name="Freeform 282"/>
              <p:cNvSpPr/>
              <p:nvPr/>
            </p:nvSpPr>
            <p:spPr>
              <a:xfrm>
                <a:off x="4091378" y="2186337"/>
                <a:ext cx="1247281" cy="1967500"/>
              </a:xfrm>
              <a:custGeom>
                <a:avLst/>
                <a:gdLst>
                  <a:gd name="connsiteX0" fmla="*/ 1247775 w 1247775"/>
                  <a:gd name="connsiteY0" fmla="*/ 0 h 1966912"/>
                  <a:gd name="connsiteX1" fmla="*/ 1214437 w 1247775"/>
                  <a:gd name="connsiteY1" fmla="*/ 47625 h 1966912"/>
                  <a:gd name="connsiteX2" fmla="*/ 1157287 w 1247775"/>
                  <a:gd name="connsiteY2" fmla="*/ 242887 h 1966912"/>
                  <a:gd name="connsiteX3" fmla="*/ 1104900 w 1247775"/>
                  <a:gd name="connsiteY3" fmla="*/ 395287 h 1966912"/>
                  <a:gd name="connsiteX4" fmla="*/ 947737 w 1247775"/>
                  <a:gd name="connsiteY4" fmla="*/ 723900 h 1966912"/>
                  <a:gd name="connsiteX5" fmla="*/ 852487 w 1247775"/>
                  <a:gd name="connsiteY5" fmla="*/ 890587 h 1966912"/>
                  <a:gd name="connsiteX6" fmla="*/ 695325 w 1247775"/>
                  <a:gd name="connsiteY6" fmla="*/ 1166812 h 1966912"/>
                  <a:gd name="connsiteX7" fmla="*/ 571500 w 1247775"/>
                  <a:gd name="connsiteY7" fmla="*/ 1338262 h 1966912"/>
                  <a:gd name="connsiteX8" fmla="*/ 457200 w 1247775"/>
                  <a:gd name="connsiteY8" fmla="*/ 1476375 h 1966912"/>
                  <a:gd name="connsiteX9" fmla="*/ 319087 w 1247775"/>
                  <a:gd name="connsiteY9" fmla="*/ 1633537 h 1966912"/>
                  <a:gd name="connsiteX10" fmla="*/ 219075 w 1247775"/>
                  <a:gd name="connsiteY10" fmla="*/ 1762125 h 1966912"/>
                  <a:gd name="connsiteX11" fmla="*/ 114300 w 1247775"/>
                  <a:gd name="connsiteY11" fmla="*/ 1900237 h 1966912"/>
                  <a:gd name="connsiteX12" fmla="*/ 66675 w 1247775"/>
                  <a:gd name="connsiteY12" fmla="*/ 1938337 h 1966912"/>
                  <a:gd name="connsiteX13" fmla="*/ 0 w 1247775"/>
                  <a:gd name="connsiteY13" fmla="*/ 1966912 h 196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47775" h="1966912">
                    <a:moveTo>
                      <a:pt x="1247775" y="0"/>
                    </a:moveTo>
                    <a:lnTo>
                      <a:pt x="1214437" y="47625"/>
                    </a:lnTo>
                    <a:lnTo>
                      <a:pt x="1157287" y="242887"/>
                    </a:lnTo>
                    <a:lnTo>
                      <a:pt x="1104900" y="395287"/>
                    </a:lnTo>
                    <a:lnTo>
                      <a:pt x="947737" y="723900"/>
                    </a:lnTo>
                    <a:lnTo>
                      <a:pt x="852487" y="890587"/>
                    </a:lnTo>
                    <a:lnTo>
                      <a:pt x="695325" y="1166812"/>
                    </a:lnTo>
                    <a:lnTo>
                      <a:pt x="571500" y="1338262"/>
                    </a:lnTo>
                    <a:lnTo>
                      <a:pt x="457200" y="1476375"/>
                    </a:lnTo>
                    <a:lnTo>
                      <a:pt x="319087" y="1633537"/>
                    </a:lnTo>
                    <a:lnTo>
                      <a:pt x="219075" y="1762125"/>
                    </a:lnTo>
                    <a:lnTo>
                      <a:pt x="114300" y="1900237"/>
                    </a:lnTo>
                    <a:lnTo>
                      <a:pt x="66675" y="1938337"/>
                    </a:lnTo>
                    <a:lnTo>
                      <a:pt x="0" y="1966912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" name="Freeform 283"/>
              <p:cNvSpPr/>
              <p:nvPr/>
            </p:nvSpPr>
            <p:spPr>
              <a:xfrm>
                <a:off x="3992509" y="4128483"/>
                <a:ext cx="1921624" cy="730206"/>
              </a:xfrm>
              <a:custGeom>
                <a:avLst/>
                <a:gdLst>
                  <a:gd name="connsiteX0" fmla="*/ 0 w 1924050"/>
                  <a:gd name="connsiteY0" fmla="*/ 0 h 728662"/>
                  <a:gd name="connsiteX1" fmla="*/ 104775 w 1924050"/>
                  <a:gd name="connsiteY1" fmla="*/ 28575 h 728662"/>
                  <a:gd name="connsiteX2" fmla="*/ 209550 w 1924050"/>
                  <a:gd name="connsiteY2" fmla="*/ 80962 h 728662"/>
                  <a:gd name="connsiteX3" fmla="*/ 342900 w 1924050"/>
                  <a:gd name="connsiteY3" fmla="*/ 176212 h 728662"/>
                  <a:gd name="connsiteX4" fmla="*/ 461963 w 1924050"/>
                  <a:gd name="connsiteY4" fmla="*/ 271462 h 728662"/>
                  <a:gd name="connsiteX5" fmla="*/ 557213 w 1924050"/>
                  <a:gd name="connsiteY5" fmla="*/ 347662 h 728662"/>
                  <a:gd name="connsiteX6" fmla="*/ 642938 w 1924050"/>
                  <a:gd name="connsiteY6" fmla="*/ 385762 h 728662"/>
                  <a:gd name="connsiteX7" fmla="*/ 733425 w 1924050"/>
                  <a:gd name="connsiteY7" fmla="*/ 385762 h 728662"/>
                  <a:gd name="connsiteX8" fmla="*/ 785813 w 1924050"/>
                  <a:gd name="connsiteY8" fmla="*/ 376237 h 728662"/>
                  <a:gd name="connsiteX9" fmla="*/ 833438 w 1924050"/>
                  <a:gd name="connsiteY9" fmla="*/ 371475 h 728662"/>
                  <a:gd name="connsiteX10" fmla="*/ 885825 w 1924050"/>
                  <a:gd name="connsiteY10" fmla="*/ 366712 h 728662"/>
                  <a:gd name="connsiteX11" fmla="*/ 933450 w 1924050"/>
                  <a:gd name="connsiteY11" fmla="*/ 342900 h 728662"/>
                  <a:gd name="connsiteX12" fmla="*/ 962025 w 1924050"/>
                  <a:gd name="connsiteY12" fmla="*/ 338137 h 728662"/>
                  <a:gd name="connsiteX13" fmla="*/ 995363 w 1924050"/>
                  <a:gd name="connsiteY13" fmla="*/ 366712 h 728662"/>
                  <a:gd name="connsiteX14" fmla="*/ 1071563 w 1924050"/>
                  <a:gd name="connsiteY14" fmla="*/ 333375 h 728662"/>
                  <a:gd name="connsiteX15" fmla="*/ 1133475 w 1924050"/>
                  <a:gd name="connsiteY15" fmla="*/ 309562 h 728662"/>
                  <a:gd name="connsiteX16" fmla="*/ 1162050 w 1924050"/>
                  <a:gd name="connsiteY16" fmla="*/ 309562 h 728662"/>
                  <a:gd name="connsiteX17" fmla="*/ 1195388 w 1924050"/>
                  <a:gd name="connsiteY17" fmla="*/ 342900 h 728662"/>
                  <a:gd name="connsiteX18" fmla="*/ 1228725 w 1924050"/>
                  <a:gd name="connsiteY18" fmla="*/ 361950 h 728662"/>
                  <a:gd name="connsiteX19" fmla="*/ 1281113 w 1924050"/>
                  <a:gd name="connsiteY19" fmla="*/ 328612 h 728662"/>
                  <a:gd name="connsiteX20" fmla="*/ 1333500 w 1924050"/>
                  <a:gd name="connsiteY20" fmla="*/ 304800 h 728662"/>
                  <a:gd name="connsiteX21" fmla="*/ 1390650 w 1924050"/>
                  <a:gd name="connsiteY21" fmla="*/ 266700 h 728662"/>
                  <a:gd name="connsiteX22" fmla="*/ 1433513 w 1924050"/>
                  <a:gd name="connsiteY22" fmla="*/ 238125 h 728662"/>
                  <a:gd name="connsiteX23" fmla="*/ 1476375 w 1924050"/>
                  <a:gd name="connsiteY23" fmla="*/ 204787 h 728662"/>
                  <a:gd name="connsiteX24" fmla="*/ 1495425 w 1924050"/>
                  <a:gd name="connsiteY24" fmla="*/ 161925 h 728662"/>
                  <a:gd name="connsiteX25" fmla="*/ 1485900 w 1924050"/>
                  <a:gd name="connsiteY25" fmla="*/ 104775 h 728662"/>
                  <a:gd name="connsiteX26" fmla="*/ 1500188 w 1924050"/>
                  <a:gd name="connsiteY26" fmla="*/ 142875 h 728662"/>
                  <a:gd name="connsiteX27" fmla="*/ 1495425 w 1924050"/>
                  <a:gd name="connsiteY27" fmla="*/ 200025 h 728662"/>
                  <a:gd name="connsiteX28" fmla="*/ 1438275 w 1924050"/>
                  <a:gd name="connsiteY28" fmla="*/ 252412 h 728662"/>
                  <a:gd name="connsiteX29" fmla="*/ 1390650 w 1924050"/>
                  <a:gd name="connsiteY29" fmla="*/ 295275 h 728662"/>
                  <a:gd name="connsiteX30" fmla="*/ 1347788 w 1924050"/>
                  <a:gd name="connsiteY30" fmla="*/ 314325 h 728662"/>
                  <a:gd name="connsiteX31" fmla="*/ 1309688 w 1924050"/>
                  <a:gd name="connsiteY31" fmla="*/ 333375 h 728662"/>
                  <a:gd name="connsiteX32" fmla="*/ 1309688 w 1924050"/>
                  <a:gd name="connsiteY32" fmla="*/ 361950 h 728662"/>
                  <a:gd name="connsiteX33" fmla="*/ 1376363 w 1924050"/>
                  <a:gd name="connsiteY33" fmla="*/ 404812 h 728662"/>
                  <a:gd name="connsiteX34" fmla="*/ 1447800 w 1924050"/>
                  <a:gd name="connsiteY34" fmla="*/ 442912 h 728662"/>
                  <a:gd name="connsiteX35" fmla="*/ 1509713 w 1924050"/>
                  <a:gd name="connsiteY35" fmla="*/ 428625 h 728662"/>
                  <a:gd name="connsiteX36" fmla="*/ 1619250 w 1924050"/>
                  <a:gd name="connsiteY36" fmla="*/ 404812 h 728662"/>
                  <a:gd name="connsiteX37" fmla="*/ 1628775 w 1924050"/>
                  <a:gd name="connsiteY37" fmla="*/ 419100 h 728662"/>
                  <a:gd name="connsiteX38" fmla="*/ 1585913 w 1924050"/>
                  <a:gd name="connsiteY38" fmla="*/ 428625 h 728662"/>
                  <a:gd name="connsiteX39" fmla="*/ 1533525 w 1924050"/>
                  <a:gd name="connsiteY39" fmla="*/ 442912 h 728662"/>
                  <a:gd name="connsiteX40" fmla="*/ 1485900 w 1924050"/>
                  <a:gd name="connsiteY40" fmla="*/ 447675 h 728662"/>
                  <a:gd name="connsiteX41" fmla="*/ 1466850 w 1924050"/>
                  <a:gd name="connsiteY41" fmla="*/ 447675 h 728662"/>
                  <a:gd name="connsiteX42" fmla="*/ 1500188 w 1924050"/>
                  <a:gd name="connsiteY42" fmla="*/ 528637 h 728662"/>
                  <a:gd name="connsiteX43" fmla="*/ 1547813 w 1924050"/>
                  <a:gd name="connsiteY43" fmla="*/ 595312 h 728662"/>
                  <a:gd name="connsiteX44" fmla="*/ 1562100 w 1924050"/>
                  <a:gd name="connsiteY44" fmla="*/ 657225 h 728662"/>
                  <a:gd name="connsiteX45" fmla="*/ 1566863 w 1924050"/>
                  <a:gd name="connsiteY45" fmla="*/ 700087 h 728662"/>
                  <a:gd name="connsiteX46" fmla="*/ 1666875 w 1924050"/>
                  <a:gd name="connsiteY46" fmla="*/ 695325 h 728662"/>
                  <a:gd name="connsiteX47" fmla="*/ 1766888 w 1924050"/>
                  <a:gd name="connsiteY47" fmla="*/ 704850 h 728662"/>
                  <a:gd name="connsiteX48" fmla="*/ 1824038 w 1924050"/>
                  <a:gd name="connsiteY48" fmla="*/ 728662 h 728662"/>
                  <a:gd name="connsiteX49" fmla="*/ 1890713 w 1924050"/>
                  <a:gd name="connsiteY49" fmla="*/ 719137 h 728662"/>
                  <a:gd name="connsiteX50" fmla="*/ 1924050 w 1924050"/>
                  <a:gd name="connsiteY50" fmla="*/ 709612 h 72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4050" h="728662">
                    <a:moveTo>
                      <a:pt x="0" y="0"/>
                    </a:moveTo>
                    <a:lnTo>
                      <a:pt x="104775" y="28575"/>
                    </a:lnTo>
                    <a:lnTo>
                      <a:pt x="209550" y="80962"/>
                    </a:lnTo>
                    <a:lnTo>
                      <a:pt x="342900" y="176212"/>
                    </a:lnTo>
                    <a:lnTo>
                      <a:pt x="461963" y="271462"/>
                    </a:lnTo>
                    <a:lnTo>
                      <a:pt x="557213" y="347662"/>
                    </a:lnTo>
                    <a:lnTo>
                      <a:pt x="642938" y="385762"/>
                    </a:lnTo>
                    <a:lnTo>
                      <a:pt x="733425" y="385762"/>
                    </a:lnTo>
                    <a:lnTo>
                      <a:pt x="785813" y="376237"/>
                    </a:lnTo>
                    <a:lnTo>
                      <a:pt x="833438" y="371475"/>
                    </a:lnTo>
                    <a:lnTo>
                      <a:pt x="885825" y="366712"/>
                    </a:lnTo>
                    <a:lnTo>
                      <a:pt x="933450" y="342900"/>
                    </a:lnTo>
                    <a:lnTo>
                      <a:pt x="962025" y="338137"/>
                    </a:lnTo>
                    <a:lnTo>
                      <a:pt x="995363" y="366712"/>
                    </a:lnTo>
                    <a:lnTo>
                      <a:pt x="1071563" y="333375"/>
                    </a:lnTo>
                    <a:lnTo>
                      <a:pt x="1133475" y="309562"/>
                    </a:lnTo>
                    <a:lnTo>
                      <a:pt x="1162050" y="309562"/>
                    </a:lnTo>
                    <a:lnTo>
                      <a:pt x="1195388" y="342900"/>
                    </a:lnTo>
                    <a:lnTo>
                      <a:pt x="1228725" y="361950"/>
                    </a:lnTo>
                    <a:lnTo>
                      <a:pt x="1281113" y="328612"/>
                    </a:lnTo>
                    <a:lnTo>
                      <a:pt x="1333500" y="304800"/>
                    </a:lnTo>
                    <a:lnTo>
                      <a:pt x="1390650" y="266700"/>
                    </a:lnTo>
                    <a:lnTo>
                      <a:pt x="1433513" y="238125"/>
                    </a:lnTo>
                    <a:lnTo>
                      <a:pt x="1476375" y="204787"/>
                    </a:lnTo>
                    <a:lnTo>
                      <a:pt x="1495425" y="161925"/>
                    </a:lnTo>
                    <a:lnTo>
                      <a:pt x="1485900" y="104775"/>
                    </a:lnTo>
                    <a:lnTo>
                      <a:pt x="1500188" y="142875"/>
                    </a:lnTo>
                    <a:lnTo>
                      <a:pt x="1495425" y="200025"/>
                    </a:lnTo>
                    <a:lnTo>
                      <a:pt x="1438275" y="252412"/>
                    </a:lnTo>
                    <a:lnTo>
                      <a:pt x="1390650" y="295275"/>
                    </a:lnTo>
                    <a:lnTo>
                      <a:pt x="1347788" y="314325"/>
                    </a:lnTo>
                    <a:lnTo>
                      <a:pt x="1309688" y="333375"/>
                    </a:lnTo>
                    <a:lnTo>
                      <a:pt x="1309688" y="361950"/>
                    </a:lnTo>
                    <a:lnTo>
                      <a:pt x="1376363" y="404812"/>
                    </a:lnTo>
                    <a:lnTo>
                      <a:pt x="1447800" y="442912"/>
                    </a:lnTo>
                    <a:lnTo>
                      <a:pt x="1509713" y="428625"/>
                    </a:lnTo>
                    <a:lnTo>
                      <a:pt x="1619250" y="404812"/>
                    </a:lnTo>
                    <a:lnTo>
                      <a:pt x="1628775" y="419100"/>
                    </a:lnTo>
                    <a:lnTo>
                      <a:pt x="1585913" y="428625"/>
                    </a:lnTo>
                    <a:lnTo>
                      <a:pt x="1533525" y="442912"/>
                    </a:lnTo>
                    <a:lnTo>
                      <a:pt x="1485900" y="447675"/>
                    </a:lnTo>
                    <a:lnTo>
                      <a:pt x="1466850" y="447675"/>
                    </a:lnTo>
                    <a:lnTo>
                      <a:pt x="1500188" y="528637"/>
                    </a:lnTo>
                    <a:lnTo>
                      <a:pt x="1547813" y="595312"/>
                    </a:lnTo>
                    <a:lnTo>
                      <a:pt x="1562100" y="657225"/>
                    </a:lnTo>
                    <a:lnTo>
                      <a:pt x="1566863" y="700087"/>
                    </a:lnTo>
                    <a:lnTo>
                      <a:pt x="1666875" y="695325"/>
                    </a:lnTo>
                    <a:lnTo>
                      <a:pt x="1766888" y="704850"/>
                    </a:lnTo>
                    <a:lnTo>
                      <a:pt x="1824038" y="728662"/>
                    </a:lnTo>
                    <a:lnTo>
                      <a:pt x="1890713" y="719137"/>
                    </a:lnTo>
                    <a:lnTo>
                      <a:pt x="1924050" y="709612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" name="Freeform 284"/>
              <p:cNvSpPr/>
              <p:nvPr/>
            </p:nvSpPr>
            <p:spPr>
              <a:xfrm>
                <a:off x="5473021" y="4848547"/>
                <a:ext cx="433505" cy="91276"/>
              </a:xfrm>
              <a:custGeom>
                <a:avLst/>
                <a:gdLst>
                  <a:gd name="connsiteX0" fmla="*/ 433387 w 433387"/>
                  <a:gd name="connsiteY0" fmla="*/ 19050 h 90488"/>
                  <a:gd name="connsiteX1" fmla="*/ 371475 w 433387"/>
                  <a:gd name="connsiteY1" fmla="*/ 23813 h 90488"/>
                  <a:gd name="connsiteX2" fmla="*/ 328612 w 433387"/>
                  <a:gd name="connsiteY2" fmla="*/ 14288 h 90488"/>
                  <a:gd name="connsiteX3" fmla="*/ 276225 w 433387"/>
                  <a:gd name="connsiteY3" fmla="*/ 4763 h 90488"/>
                  <a:gd name="connsiteX4" fmla="*/ 204787 w 433387"/>
                  <a:gd name="connsiteY4" fmla="*/ 0 h 90488"/>
                  <a:gd name="connsiteX5" fmla="*/ 157162 w 433387"/>
                  <a:gd name="connsiteY5" fmla="*/ 0 h 90488"/>
                  <a:gd name="connsiteX6" fmla="*/ 114300 w 433387"/>
                  <a:gd name="connsiteY6" fmla="*/ 0 h 90488"/>
                  <a:gd name="connsiteX7" fmla="*/ 71437 w 433387"/>
                  <a:gd name="connsiteY7" fmla="*/ 19050 h 90488"/>
                  <a:gd name="connsiteX8" fmla="*/ 38100 w 433387"/>
                  <a:gd name="connsiteY8" fmla="*/ 38100 h 90488"/>
                  <a:gd name="connsiteX9" fmla="*/ 0 w 433387"/>
                  <a:gd name="connsiteY9" fmla="*/ 71438 h 90488"/>
                  <a:gd name="connsiteX10" fmla="*/ 0 w 433387"/>
                  <a:gd name="connsiteY10" fmla="*/ 90488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3387" h="90488">
                    <a:moveTo>
                      <a:pt x="433387" y="19050"/>
                    </a:moveTo>
                    <a:lnTo>
                      <a:pt x="371475" y="23813"/>
                    </a:lnTo>
                    <a:lnTo>
                      <a:pt x="328612" y="14288"/>
                    </a:lnTo>
                    <a:lnTo>
                      <a:pt x="276225" y="4763"/>
                    </a:lnTo>
                    <a:lnTo>
                      <a:pt x="204787" y="0"/>
                    </a:lnTo>
                    <a:lnTo>
                      <a:pt x="157162" y="0"/>
                    </a:lnTo>
                    <a:lnTo>
                      <a:pt x="114300" y="0"/>
                    </a:lnTo>
                    <a:lnTo>
                      <a:pt x="71437" y="19050"/>
                    </a:lnTo>
                    <a:lnTo>
                      <a:pt x="38100" y="38100"/>
                    </a:lnTo>
                    <a:lnTo>
                      <a:pt x="0" y="71438"/>
                    </a:lnTo>
                    <a:lnTo>
                      <a:pt x="0" y="90488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" name="Freeform 285"/>
              <p:cNvSpPr/>
              <p:nvPr/>
            </p:nvSpPr>
            <p:spPr>
              <a:xfrm>
                <a:off x="5434993" y="4924611"/>
                <a:ext cx="474069" cy="281433"/>
              </a:xfrm>
              <a:custGeom>
                <a:avLst/>
                <a:gdLst>
                  <a:gd name="connsiteX0" fmla="*/ 476250 w 476250"/>
                  <a:gd name="connsiteY0" fmla="*/ 0 h 280988"/>
                  <a:gd name="connsiteX1" fmla="*/ 404812 w 476250"/>
                  <a:gd name="connsiteY1" fmla="*/ 14288 h 280988"/>
                  <a:gd name="connsiteX2" fmla="*/ 347662 w 476250"/>
                  <a:gd name="connsiteY2" fmla="*/ 42863 h 280988"/>
                  <a:gd name="connsiteX3" fmla="*/ 309562 w 476250"/>
                  <a:gd name="connsiteY3" fmla="*/ 100013 h 280988"/>
                  <a:gd name="connsiteX4" fmla="*/ 266700 w 476250"/>
                  <a:gd name="connsiteY4" fmla="*/ 161925 h 280988"/>
                  <a:gd name="connsiteX5" fmla="*/ 228600 w 476250"/>
                  <a:gd name="connsiteY5" fmla="*/ 204788 h 280988"/>
                  <a:gd name="connsiteX6" fmla="*/ 180975 w 476250"/>
                  <a:gd name="connsiteY6" fmla="*/ 252413 h 280988"/>
                  <a:gd name="connsiteX7" fmla="*/ 142875 w 476250"/>
                  <a:gd name="connsiteY7" fmla="*/ 252413 h 280988"/>
                  <a:gd name="connsiteX8" fmla="*/ 123825 w 476250"/>
                  <a:gd name="connsiteY8" fmla="*/ 252413 h 280988"/>
                  <a:gd name="connsiteX9" fmla="*/ 133350 w 476250"/>
                  <a:gd name="connsiteY9" fmla="*/ 204788 h 280988"/>
                  <a:gd name="connsiteX10" fmla="*/ 104775 w 476250"/>
                  <a:gd name="connsiteY10" fmla="*/ 223838 h 280988"/>
                  <a:gd name="connsiteX11" fmla="*/ 57150 w 476250"/>
                  <a:gd name="connsiteY11" fmla="*/ 252413 h 280988"/>
                  <a:gd name="connsiteX12" fmla="*/ 33337 w 476250"/>
                  <a:gd name="connsiteY12" fmla="*/ 280988 h 280988"/>
                  <a:gd name="connsiteX13" fmla="*/ 4762 w 476250"/>
                  <a:gd name="connsiteY13" fmla="*/ 280988 h 280988"/>
                  <a:gd name="connsiteX14" fmla="*/ 0 w 476250"/>
                  <a:gd name="connsiteY14" fmla="*/ 242888 h 280988"/>
                  <a:gd name="connsiteX15" fmla="*/ 19050 w 476250"/>
                  <a:gd name="connsiteY15" fmla="*/ 147638 h 280988"/>
                  <a:gd name="connsiteX16" fmla="*/ 23812 w 476250"/>
                  <a:gd name="connsiteY16" fmla="*/ 42863 h 280988"/>
                  <a:gd name="connsiteX17" fmla="*/ 38100 w 476250"/>
                  <a:gd name="connsiteY17" fmla="*/ 42863 h 280988"/>
                  <a:gd name="connsiteX18" fmla="*/ 38100 w 476250"/>
                  <a:gd name="connsiteY18" fmla="*/ 19050 h 280988"/>
                  <a:gd name="connsiteX19" fmla="*/ 38100 w 476250"/>
                  <a:gd name="connsiteY19" fmla="*/ 4763 h 28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6250" h="280988">
                    <a:moveTo>
                      <a:pt x="476250" y="0"/>
                    </a:moveTo>
                    <a:lnTo>
                      <a:pt x="404812" y="14288"/>
                    </a:lnTo>
                    <a:lnTo>
                      <a:pt x="347662" y="42863"/>
                    </a:lnTo>
                    <a:lnTo>
                      <a:pt x="309562" y="100013"/>
                    </a:lnTo>
                    <a:lnTo>
                      <a:pt x="266700" y="161925"/>
                    </a:lnTo>
                    <a:lnTo>
                      <a:pt x="228600" y="204788"/>
                    </a:lnTo>
                    <a:lnTo>
                      <a:pt x="180975" y="252413"/>
                    </a:lnTo>
                    <a:lnTo>
                      <a:pt x="142875" y="252413"/>
                    </a:lnTo>
                    <a:lnTo>
                      <a:pt x="123825" y="252413"/>
                    </a:lnTo>
                    <a:lnTo>
                      <a:pt x="133350" y="204788"/>
                    </a:lnTo>
                    <a:lnTo>
                      <a:pt x="104775" y="223838"/>
                    </a:lnTo>
                    <a:lnTo>
                      <a:pt x="57150" y="252413"/>
                    </a:lnTo>
                    <a:lnTo>
                      <a:pt x="33337" y="280988"/>
                    </a:lnTo>
                    <a:lnTo>
                      <a:pt x="4762" y="280988"/>
                    </a:lnTo>
                    <a:lnTo>
                      <a:pt x="0" y="242888"/>
                    </a:lnTo>
                    <a:lnTo>
                      <a:pt x="19050" y="147638"/>
                    </a:lnTo>
                    <a:lnTo>
                      <a:pt x="23812" y="42863"/>
                    </a:lnTo>
                    <a:lnTo>
                      <a:pt x="38100" y="42863"/>
                    </a:lnTo>
                    <a:lnTo>
                      <a:pt x="38100" y="19050"/>
                    </a:lnTo>
                    <a:lnTo>
                      <a:pt x="38100" y="4763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" name="Freeform 286"/>
              <p:cNvSpPr/>
              <p:nvPr/>
            </p:nvSpPr>
            <p:spPr>
              <a:xfrm>
                <a:off x="5658084" y="4957570"/>
                <a:ext cx="250978" cy="210442"/>
              </a:xfrm>
              <a:custGeom>
                <a:avLst/>
                <a:gdLst>
                  <a:gd name="connsiteX0" fmla="*/ 252413 w 252413"/>
                  <a:gd name="connsiteY0" fmla="*/ 0 h 209550"/>
                  <a:gd name="connsiteX1" fmla="*/ 197644 w 252413"/>
                  <a:gd name="connsiteY1" fmla="*/ 0 h 209550"/>
                  <a:gd name="connsiteX2" fmla="*/ 142875 w 252413"/>
                  <a:gd name="connsiteY2" fmla="*/ 14287 h 209550"/>
                  <a:gd name="connsiteX3" fmla="*/ 116681 w 252413"/>
                  <a:gd name="connsiteY3" fmla="*/ 33337 h 209550"/>
                  <a:gd name="connsiteX4" fmla="*/ 104775 w 252413"/>
                  <a:gd name="connsiteY4" fmla="*/ 71437 h 209550"/>
                  <a:gd name="connsiteX5" fmla="*/ 73819 w 252413"/>
                  <a:gd name="connsiteY5" fmla="*/ 123825 h 209550"/>
                  <a:gd name="connsiteX6" fmla="*/ 40481 w 252413"/>
                  <a:gd name="connsiteY6" fmla="*/ 159543 h 209550"/>
                  <a:gd name="connsiteX7" fmla="*/ 7144 w 252413"/>
                  <a:gd name="connsiteY7" fmla="*/ 195262 h 209550"/>
                  <a:gd name="connsiteX8" fmla="*/ 0 w 252413"/>
                  <a:gd name="connsiteY8" fmla="*/ 204787 h 209550"/>
                  <a:gd name="connsiteX9" fmla="*/ 28575 w 252413"/>
                  <a:gd name="connsiteY9" fmla="*/ 209550 h 209550"/>
                  <a:gd name="connsiteX10" fmla="*/ 52388 w 252413"/>
                  <a:gd name="connsiteY10" fmla="*/ 185737 h 209550"/>
                  <a:gd name="connsiteX11" fmla="*/ 78581 w 252413"/>
                  <a:gd name="connsiteY11" fmla="*/ 161925 h 209550"/>
                  <a:gd name="connsiteX12" fmla="*/ 102394 w 252413"/>
                  <a:gd name="connsiteY12" fmla="*/ 130968 h 209550"/>
                  <a:gd name="connsiteX13" fmla="*/ 123825 w 252413"/>
                  <a:gd name="connsiteY13" fmla="*/ 116681 h 209550"/>
                  <a:gd name="connsiteX14" fmla="*/ 140494 w 252413"/>
                  <a:gd name="connsiteY14" fmla="*/ 90487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2413" h="209550">
                    <a:moveTo>
                      <a:pt x="252413" y="0"/>
                    </a:moveTo>
                    <a:lnTo>
                      <a:pt x="197644" y="0"/>
                    </a:lnTo>
                    <a:lnTo>
                      <a:pt x="142875" y="14287"/>
                    </a:lnTo>
                    <a:lnTo>
                      <a:pt x="116681" y="33337"/>
                    </a:lnTo>
                    <a:lnTo>
                      <a:pt x="104775" y="71437"/>
                    </a:lnTo>
                    <a:lnTo>
                      <a:pt x="73819" y="123825"/>
                    </a:lnTo>
                    <a:lnTo>
                      <a:pt x="40481" y="159543"/>
                    </a:lnTo>
                    <a:lnTo>
                      <a:pt x="7144" y="195262"/>
                    </a:lnTo>
                    <a:lnTo>
                      <a:pt x="0" y="204787"/>
                    </a:lnTo>
                    <a:lnTo>
                      <a:pt x="28575" y="209550"/>
                    </a:lnTo>
                    <a:lnTo>
                      <a:pt x="52388" y="185737"/>
                    </a:lnTo>
                    <a:lnTo>
                      <a:pt x="78581" y="161925"/>
                    </a:lnTo>
                    <a:lnTo>
                      <a:pt x="102394" y="130968"/>
                    </a:lnTo>
                    <a:lnTo>
                      <a:pt x="123825" y="116681"/>
                    </a:lnTo>
                    <a:lnTo>
                      <a:pt x="140494" y="9048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" name="Freeform 287"/>
              <p:cNvSpPr/>
              <p:nvPr/>
            </p:nvSpPr>
            <p:spPr>
              <a:xfrm>
                <a:off x="5797517" y="4990532"/>
                <a:ext cx="111545" cy="55780"/>
              </a:xfrm>
              <a:custGeom>
                <a:avLst/>
                <a:gdLst>
                  <a:gd name="connsiteX0" fmla="*/ 0 w 109537"/>
                  <a:gd name="connsiteY0" fmla="*/ 54769 h 54769"/>
                  <a:gd name="connsiteX1" fmla="*/ 50006 w 109537"/>
                  <a:gd name="connsiteY1" fmla="*/ 30956 h 54769"/>
                  <a:gd name="connsiteX2" fmla="*/ 61912 w 109537"/>
                  <a:gd name="connsiteY2" fmla="*/ 14288 h 54769"/>
                  <a:gd name="connsiteX3" fmla="*/ 109537 w 109537"/>
                  <a:gd name="connsiteY3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37" h="54769">
                    <a:moveTo>
                      <a:pt x="0" y="54769"/>
                    </a:moveTo>
                    <a:lnTo>
                      <a:pt x="50006" y="30956"/>
                    </a:lnTo>
                    <a:lnTo>
                      <a:pt x="61912" y="14288"/>
                    </a:lnTo>
                    <a:lnTo>
                      <a:pt x="109537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" name="Freeform 288"/>
              <p:cNvSpPr/>
              <p:nvPr/>
            </p:nvSpPr>
            <p:spPr>
              <a:xfrm>
                <a:off x="5751885" y="4993067"/>
                <a:ext cx="154642" cy="162268"/>
              </a:xfrm>
              <a:custGeom>
                <a:avLst/>
                <a:gdLst>
                  <a:gd name="connsiteX0" fmla="*/ 0 w 154781"/>
                  <a:gd name="connsiteY0" fmla="*/ 161925 h 161925"/>
                  <a:gd name="connsiteX1" fmla="*/ 30956 w 154781"/>
                  <a:gd name="connsiteY1" fmla="*/ 116682 h 161925"/>
                  <a:gd name="connsiteX2" fmla="*/ 42862 w 154781"/>
                  <a:gd name="connsiteY2" fmla="*/ 88107 h 161925"/>
                  <a:gd name="connsiteX3" fmla="*/ 64294 w 154781"/>
                  <a:gd name="connsiteY3" fmla="*/ 76200 h 161925"/>
                  <a:gd name="connsiteX4" fmla="*/ 85725 w 154781"/>
                  <a:gd name="connsiteY4" fmla="*/ 76200 h 161925"/>
                  <a:gd name="connsiteX5" fmla="*/ 100012 w 154781"/>
                  <a:gd name="connsiteY5" fmla="*/ 54769 h 161925"/>
                  <a:gd name="connsiteX6" fmla="*/ 123825 w 154781"/>
                  <a:gd name="connsiteY6" fmla="*/ 30957 h 161925"/>
                  <a:gd name="connsiteX7" fmla="*/ 135731 w 154781"/>
                  <a:gd name="connsiteY7" fmla="*/ 14288 h 161925"/>
                  <a:gd name="connsiteX8" fmla="*/ 154781 w 154781"/>
                  <a:gd name="connsiteY8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781" h="161925">
                    <a:moveTo>
                      <a:pt x="0" y="161925"/>
                    </a:moveTo>
                    <a:lnTo>
                      <a:pt x="30956" y="116682"/>
                    </a:lnTo>
                    <a:lnTo>
                      <a:pt x="42862" y="88107"/>
                    </a:lnTo>
                    <a:lnTo>
                      <a:pt x="64294" y="76200"/>
                    </a:lnTo>
                    <a:lnTo>
                      <a:pt x="85725" y="76200"/>
                    </a:lnTo>
                    <a:lnTo>
                      <a:pt x="100012" y="54769"/>
                    </a:lnTo>
                    <a:lnTo>
                      <a:pt x="123825" y="30957"/>
                    </a:lnTo>
                    <a:lnTo>
                      <a:pt x="135731" y="14288"/>
                    </a:lnTo>
                    <a:lnTo>
                      <a:pt x="154781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" name="Freeform 289"/>
              <p:cNvSpPr/>
              <p:nvPr/>
            </p:nvSpPr>
            <p:spPr>
              <a:xfrm>
                <a:off x="5754419" y="5069130"/>
                <a:ext cx="159714" cy="88741"/>
              </a:xfrm>
              <a:custGeom>
                <a:avLst/>
                <a:gdLst>
                  <a:gd name="connsiteX0" fmla="*/ 161925 w 161925"/>
                  <a:gd name="connsiteY0" fmla="*/ 50007 h 88107"/>
                  <a:gd name="connsiteX1" fmla="*/ 133350 w 161925"/>
                  <a:gd name="connsiteY1" fmla="*/ 54769 h 88107"/>
                  <a:gd name="connsiteX2" fmla="*/ 78581 w 161925"/>
                  <a:gd name="connsiteY2" fmla="*/ 0 h 88107"/>
                  <a:gd name="connsiteX3" fmla="*/ 92869 w 161925"/>
                  <a:gd name="connsiteY3" fmla="*/ 19050 h 88107"/>
                  <a:gd name="connsiteX4" fmla="*/ 80963 w 161925"/>
                  <a:gd name="connsiteY4" fmla="*/ 45244 h 88107"/>
                  <a:gd name="connsiteX5" fmla="*/ 59531 w 161925"/>
                  <a:gd name="connsiteY5" fmla="*/ 57150 h 88107"/>
                  <a:gd name="connsiteX6" fmla="*/ 42863 w 161925"/>
                  <a:gd name="connsiteY6" fmla="*/ 59532 h 88107"/>
                  <a:gd name="connsiteX7" fmla="*/ 0 w 161925"/>
                  <a:gd name="connsiteY7" fmla="*/ 88107 h 8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88107">
                    <a:moveTo>
                      <a:pt x="161925" y="50007"/>
                    </a:moveTo>
                    <a:lnTo>
                      <a:pt x="133350" y="54769"/>
                    </a:lnTo>
                    <a:lnTo>
                      <a:pt x="78581" y="0"/>
                    </a:lnTo>
                    <a:lnTo>
                      <a:pt x="92869" y="19050"/>
                    </a:lnTo>
                    <a:lnTo>
                      <a:pt x="80963" y="45244"/>
                    </a:lnTo>
                    <a:lnTo>
                      <a:pt x="59531" y="57150"/>
                    </a:lnTo>
                    <a:lnTo>
                      <a:pt x="42863" y="59532"/>
                    </a:lnTo>
                    <a:lnTo>
                      <a:pt x="0" y="8810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" name="Freeform 290"/>
              <p:cNvSpPr/>
              <p:nvPr/>
            </p:nvSpPr>
            <p:spPr>
              <a:xfrm>
                <a:off x="5675831" y="5122375"/>
                <a:ext cx="233231" cy="147055"/>
              </a:xfrm>
              <a:custGeom>
                <a:avLst/>
                <a:gdLst>
                  <a:gd name="connsiteX0" fmla="*/ 235744 w 235744"/>
                  <a:gd name="connsiteY0" fmla="*/ 147637 h 147637"/>
                  <a:gd name="connsiteX1" fmla="*/ 152400 w 235744"/>
                  <a:gd name="connsiteY1" fmla="*/ 126206 h 147637"/>
                  <a:gd name="connsiteX2" fmla="*/ 104775 w 235744"/>
                  <a:gd name="connsiteY2" fmla="*/ 119062 h 147637"/>
                  <a:gd name="connsiteX3" fmla="*/ 61912 w 235744"/>
                  <a:gd name="connsiteY3" fmla="*/ 116681 h 147637"/>
                  <a:gd name="connsiteX4" fmla="*/ 16669 w 235744"/>
                  <a:gd name="connsiteY4" fmla="*/ 116681 h 147637"/>
                  <a:gd name="connsiteX5" fmla="*/ 0 w 235744"/>
                  <a:gd name="connsiteY5" fmla="*/ 107156 h 147637"/>
                  <a:gd name="connsiteX6" fmla="*/ 61912 w 235744"/>
                  <a:gd name="connsiteY6" fmla="*/ 78581 h 147637"/>
                  <a:gd name="connsiteX7" fmla="*/ 100012 w 235744"/>
                  <a:gd name="connsiteY7" fmla="*/ 52387 h 147637"/>
                  <a:gd name="connsiteX8" fmla="*/ 150019 w 235744"/>
                  <a:gd name="connsiteY8" fmla="*/ 30956 h 147637"/>
                  <a:gd name="connsiteX9" fmla="*/ 180975 w 235744"/>
                  <a:gd name="connsiteY9" fmla="*/ 14287 h 147637"/>
                  <a:gd name="connsiteX10" fmla="*/ 233362 w 235744"/>
                  <a:gd name="connsiteY10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744" h="147637">
                    <a:moveTo>
                      <a:pt x="235744" y="147637"/>
                    </a:moveTo>
                    <a:lnTo>
                      <a:pt x="152400" y="126206"/>
                    </a:lnTo>
                    <a:lnTo>
                      <a:pt x="104775" y="119062"/>
                    </a:lnTo>
                    <a:lnTo>
                      <a:pt x="61912" y="116681"/>
                    </a:lnTo>
                    <a:lnTo>
                      <a:pt x="16669" y="116681"/>
                    </a:lnTo>
                    <a:lnTo>
                      <a:pt x="0" y="107156"/>
                    </a:lnTo>
                    <a:lnTo>
                      <a:pt x="61912" y="78581"/>
                    </a:lnTo>
                    <a:lnTo>
                      <a:pt x="100012" y="52387"/>
                    </a:lnTo>
                    <a:lnTo>
                      <a:pt x="150019" y="30956"/>
                    </a:lnTo>
                    <a:lnTo>
                      <a:pt x="180975" y="14287"/>
                    </a:lnTo>
                    <a:lnTo>
                      <a:pt x="233362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" name="Freeform 291"/>
              <p:cNvSpPr/>
              <p:nvPr/>
            </p:nvSpPr>
            <p:spPr>
              <a:xfrm>
                <a:off x="4654175" y="5246610"/>
                <a:ext cx="1257421" cy="327072"/>
              </a:xfrm>
              <a:custGeom>
                <a:avLst/>
                <a:gdLst>
                  <a:gd name="connsiteX0" fmla="*/ 1259681 w 1259681"/>
                  <a:gd name="connsiteY0" fmla="*/ 50006 h 328612"/>
                  <a:gd name="connsiteX1" fmla="*/ 1159668 w 1259681"/>
                  <a:gd name="connsiteY1" fmla="*/ 26194 h 328612"/>
                  <a:gd name="connsiteX2" fmla="*/ 1128712 w 1259681"/>
                  <a:gd name="connsiteY2" fmla="*/ 14287 h 328612"/>
                  <a:gd name="connsiteX3" fmla="*/ 1088231 w 1259681"/>
                  <a:gd name="connsiteY3" fmla="*/ 4762 h 328612"/>
                  <a:gd name="connsiteX4" fmla="*/ 1052512 w 1259681"/>
                  <a:gd name="connsiteY4" fmla="*/ 4762 h 328612"/>
                  <a:gd name="connsiteX5" fmla="*/ 1002506 w 1259681"/>
                  <a:gd name="connsiteY5" fmla="*/ 0 h 328612"/>
                  <a:gd name="connsiteX6" fmla="*/ 954881 w 1259681"/>
                  <a:gd name="connsiteY6" fmla="*/ 0 h 328612"/>
                  <a:gd name="connsiteX7" fmla="*/ 895350 w 1259681"/>
                  <a:gd name="connsiteY7" fmla="*/ 0 h 328612"/>
                  <a:gd name="connsiteX8" fmla="*/ 840581 w 1259681"/>
                  <a:gd name="connsiteY8" fmla="*/ 19050 h 328612"/>
                  <a:gd name="connsiteX9" fmla="*/ 766762 w 1259681"/>
                  <a:gd name="connsiteY9" fmla="*/ 57150 h 328612"/>
                  <a:gd name="connsiteX10" fmla="*/ 785812 w 1259681"/>
                  <a:gd name="connsiteY10" fmla="*/ 116681 h 328612"/>
                  <a:gd name="connsiteX11" fmla="*/ 769143 w 1259681"/>
                  <a:gd name="connsiteY11" fmla="*/ 126206 h 328612"/>
                  <a:gd name="connsiteX12" fmla="*/ 742950 w 1259681"/>
                  <a:gd name="connsiteY12" fmla="*/ 71437 h 328612"/>
                  <a:gd name="connsiteX13" fmla="*/ 704850 w 1259681"/>
                  <a:gd name="connsiteY13" fmla="*/ 88106 h 328612"/>
                  <a:gd name="connsiteX14" fmla="*/ 723900 w 1259681"/>
                  <a:gd name="connsiteY14" fmla="*/ 152400 h 328612"/>
                  <a:gd name="connsiteX15" fmla="*/ 704850 w 1259681"/>
                  <a:gd name="connsiteY15" fmla="*/ 161925 h 328612"/>
                  <a:gd name="connsiteX16" fmla="*/ 666750 w 1259681"/>
                  <a:gd name="connsiteY16" fmla="*/ 102394 h 328612"/>
                  <a:gd name="connsiteX17" fmla="*/ 619125 w 1259681"/>
                  <a:gd name="connsiteY17" fmla="*/ 140494 h 328612"/>
                  <a:gd name="connsiteX18" fmla="*/ 571500 w 1259681"/>
                  <a:gd name="connsiteY18" fmla="*/ 145256 h 328612"/>
                  <a:gd name="connsiteX19" fmla="*/ 531018 w 1259681"/>
                  <a:gd name="connsiteY19" fmla="*/ 157162 h 328612"/>
                  <a:gd name="connsiteX20" fmla="*/ 488156 w 1259681"/>
                  <a:gd name="connsiteY20" fmla="*/ 157162 h 328612"/>
                  <a:gd name="connsiteX21" fmla="*/ 428625 w 1259681"/>
                  <a:gd name="connsiteY21" fmla="*/ 157162 h 328612"/>
                  <a:gd name="connsiteX22" fmla="*/ 385762 w 1259681"/>
                  <a:gd name="connsiteY22" fmla="*/ 145256 h 328612"/>
                  <a:gd name="connsiteX23" fmla="*/ 326231 w 1259681"/>
                  <a:gd name="connsiteY23" fmla="*/ 126206 h 328612"/>
                  <a:gd name="connsiteX24" fmla="*/ 288131 w 1259681"/>
                  <a:gd name="connsiteY24" fmla="*/ 109537 h 328612"/>
                  <a:gd name="connsiteX25" fmla="*/ 261937 w 1259681"/>
                  <a:gd name="connsiteY25" fmla="*/ 100012 h 328612"/>
                  <a:gd name="connsiteX26" fmla="*/ 238125 w 1259681"/>
                  <a:gd name="connsiteY26" fmla="*/ 107156 h 328612"/>
                  <a:gd name="connsiteX27" fmla="*/ 195262 w 1259681"/>
                  <a:gd name="connsiteY27" fmla="*/ 157162 h 328612"/>
                  <a:gd name="connsiteX28" fmla="*/ 180975 w 1259681"/>
                  <a:gd name="connsiteY28" fmla="*/ 169069 h 328612"/>
                  <a:gd name="connsiteX29" fmla="*/ 164306 w 1259681"/>
                  <a:gd name="connsiteY29" fmla="*/ 214312 h 328612"/>
                  <a:gd name="connsiteX30" fmla="*/ 147637 w 1259681"/>
                  <a:gd name="connsiteY30" fmla="*/ 257175 h 328612"/>
                  <a:gd name="connsiteX31" fmla="*/ 114300 w 1259681"/>
                  <a:gd name="connsiteY31" fmla="*/ 285750 h 328612"/>
                  <a:gd name="connsiteX32" fmla="*/ 78581 w 1259681"/>
                  <a:gd name="connsiteY32" fmla="*/ 297656 h 328612"/>
                  <a:gd name="connsiteX33" fmla="*/ 40481 w 1259681"/>
                  <a:gd name="connsiteY33" fmla="*/ 314325 h 328612"/>
                  <a:gd name="connsiteX34" fmla="*/ 0 w 1259681"/>
                  <a:gd name="connsiteY34" fmla="*/ 328612 h 328612"/>
                  <a:gd name="connsiteX35" fmla="*/ 0 w 1259681"/>
                  <a:gd name="connsiteY35" fmla="*/ 328612 h 32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59681" h="328612">
                    <a:moveTo>
                      <a:pt x="1259681" y="50006"/>
                    </a:moveTo>
                    <a:lnTo>
                      <a:pt x="1159668" y="26194"/>
                    </a:lnTo>
                    <a:lnTo>
                      <a:pt x="1128712" y="14287"/>
                    </a:lnTo>
                    <a:lnTo>
                      <a:pt x="1088231" y="4762"/>
                    </a:lnTo>
                    <a:lnTo>
                      <a:pt x="1052512" y="4762"/>
                    </a:lnTo>
                    <a:lnTo>
                      <a:pt x="1002506" y="0"/>
                    </a:lnTo>
                    <a:lnTo>
                      <a:pt x="954881" y="0"/>
                    </a:lnTo>
                    <a:lnTo>
                      <a:pt x="895350" y="0"/>
                    </a:lnTo>
                    <a:lnTo>
                      <a:pt x="840581" y="19050"/>
                    </a:lnTo>
                    <a:lnTo>
                      <a:pt x="766762" y="57150"/>
                    </a:lnTo>
                    <a:lnTo>
                      <a:pt x="785812" y="116681"/>
                    </a:lnTo>
                    <a:lnTo>
                      <a:pt x="769143" y="126206"/>
                    </a:lnTo>
                    <a:lnTo>
                      <a:pt x="742950" y="71437"/>
                    </a:lnTo>
                    <a:lnTo>
                      <a:pt x="704850" y="88106"/>
                    </a:lnTo>
                    <a:lnTo>
                      <a:pt x="723900" y="152400"/>
                    </a:lnTo>
                    <a:lnTo>
                      <a:pt x="704850" y="161925"/>
                    </a:lnTo>
                    <a:lnTo>
                      <a:pt x="666750" y="102394"/>
                    </a:lnTo>
                    <a:lnTo>
                      <a:pt x="619125" y="140494"/>
                    </a:lnTo>
                    <a:lnTo>
                      <a:pt x="571500" y="145256"/>
                    </a:lnTo>
                    <a:lnTo>
                      <a:pt x="531018" y="157162"/>
                    </a:lnTo>
                    <a:lnTo>
                      <a:pt x="488156" y="157162"/>
                    </a:lnTo>
                    <a:lnTo>
                      <a:pt x="428625" y="157162"/>
                    </a:lnTo>
                    <a:lnTo>
                      <a:pt x="385762" y="145256"/>
                    </a:lnTo>
                    <a:lnTo>
                      <a:pt x="326231" y="126206"/>
                    </a:lnTo>
                    <a:lnTo>
                      <a:pt x="288131" y="109537"/>
                    </a:lnTo>
                    <a:lnTo>
                      <a:pt x="261937" y="100012"/>
                    </a:lnTo>
                    <a:lnTo>
                      <a:pt x="238125" y="107156"/>
                    </a:lnTo>
                    <a:lnTo>
                      <a:pt x="195262" y="157162"/>
                    </a:lnTo>
                    <a:lnTo>
                      <a:pt x="180975" y="169069"/>
                    </a:lnTo>
                    <a:lnTo>
                      <a:pt x="164306" y="214312"/>
                    </a:lnTo>
                    <a:lnTo>
                      <a:pt x="147637" y="257175"/>
                    </a:lnTo>
                    <a:lnTo>
                      <a:pt x="114300" y="285750"/>
                    </a:lnTo>
                    <a:lnTo>
                      <a:pt x="78581" y="297656"/>
                    </a:lnTo>
                    <a:lnTo>
                      <a:pt x="40481" y="314325"/>
                    </a:lnTo>
                    <a:lnTo>
                      <a:pt x="0" y="328612"/>
                    </a:lnTo>
                    <a:lnTo>
                      <a:pt x="0" y="328612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" name="Freeform 292"/>
              <p:cNvSpPr/>
              <p:nvPr/>
            </p:nvSpPr>
            <p:spPr>
              <a:xfrm>
                <a:off x="4682062" y="4518940"/>
                <a:ext cx="271257" cy="22818"/>
              </a:xfrm>
              <a:custGeom>
                <a:avLst/>
                <a:gdLst>
                  <a:gd name="connsiteX0" fmla="*/ 0 w 271462"/>
                  <a:gd name="connsiteY0" fmla="*/ 21431 h 21431"/>
                  <a:gd name="connsiteX1" fmla="*/ 90487 w 271462"/>
                  <a:gd name="connsiteY1" fmla="*/ 7143 h 21431"/>
                  <a:gd name="connsiteX2" fmla="*/ 123825 w 271462"/>
                  <a:gd name="connsiteY2" fmla="*/ 0 h 21431"/>
                  <a:gd name="connsiteX3" fmla="*/ 180975 w 271462"/>
                  <a:gd name="connsiteY3" fmla="*/ 2381 h 21431"/>
                  <a:gd name="connsiteX4" fmla="*/ 197643 w 271462"/>
                  <a:gd name="connsiteY4" fmla="*/ 2381 h 21431"/>
                  <a:gd name="connsiteX5" fmla="*/ 197643 w 271462"/>
                  <a:gd name="connsiteY5" fmla="*/ 2381 h 21431"/>
                  <a:gd name="connsiteX6" fmla="*/ 209550 w 271462"/>
                  <a:gd name="connsiteY6" fmla="*/ 19050 h 21431"/>
                  <a:gd name="connsiteX7" fmla="*/ 209550 w 271462"/>
                  <a:gd name="connsiteY7" fmla="*/ 4762 h 21431"/>
                  <a:gd name="connsiteX8" fmla="*/ 271462 w 271462"/>
                  <a:gd name="connsiteY8" fmla="*/ 2381 h 21431"/>
                  <a:gd name="connsiteX9" fmla="*/ 271462 w 271462"/>
                  <a:gd name="connsiteY9" fmla="*/ 14287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462" h="21431">
                    <a:moveTo>
                      <a:pt x="0" y="21431"/>
                    </a:moveTo>
                    <a:lnTo>
                      <a:pt x="90487" y="7143"/>
                    </a:lnTo>
                    <a:lnTo>
                      <a:pt x="123825" y="0"/>
                    </a:lnTo>
                    <a:lnTo>
                      <a:pt x="180975" y="2381"/>
                    </a:lnTo>
                    <a:lnTo>
                      <a:pt x="197643" y="2381"/>
                    </a:lnTo>
                    <a:lnTo>
                      <a:pt x="197643" y="2381"/>
                    </a:lnTo>
                    <a:lnTo>
                      <a:pt x="209550" y="19050"/>
                    </a:lnTo>
                    <a:lnTo>
                      <a:pt x="209550" y="4762"/>
                    </a:lnTo>
                    <a:lnTo>
                      <a:pt x="271462" y="2381"/>
                    </a:lnTo>
                    <a:lnTo>
                      <a:pt x="271462" y="1428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" name="Freeform 293"/>
              <p:cNvSpPr/>
              <p:nvPr/>
            </p:nvSpPr>
            <p:spPr>
              <a:xfrm>
                <a:off x="4824029" y="4458090"/>
                <a:ext cx="709835" cy="458914"/>
              </a:xfrm>
              <a:custGeom>
                <a:avLst/>
                <a:gdLst>
                  <a:gd name="connsiteX0" fmla="*/ 126206 w 709612"/>
                  <a:gd name="connsiteY0" fmla="*/ 64294 h 459581"/>
                  <a:gd name="connsiteX1" fmla="*/ 138112 w 709612"/>
                  <a:gd name="connsiteY1" fmla="*/ 100013 h 459581"/>
                  <a:gd name="connsiteX2" fmla="*/ 161925 w 709612"/>
                  <a:gd name="connsiteY2" fmla="*/ 100013 h 459581"/>
                  <a:gd name="connsiteX3" fmla="*/ 178593 w 709612"/>
                  <a:gd name="connsiteY3" fmla="*/ 66675 h 459581"/>
                  <a:gd name="connsiteX4" fmla="*/ 209550 w 709612"/>
                  <a:gd name="connsiteY4" fmla="*/ 59531 h 459581"/>
                  <a:gd name="connsiteX5" fmla="*/ 233362 w 709612"/>
                  <a:gd name="connsiteY5" fmla="*/ 50006 h 459581"/>
                  <a:gd name="connsiteX6" fmla="*/ 266700 w 709612"/>
                  <a:gd name="connsiteY6" fmla="*/ 23813 h 459581"/>
                  <a:gd name="connsiteX7" fmla="*/ 295275 w 709612"/>
                  <a:gd name="connsiteY7" fmla="*/ 0 h 459581"/>
                  <a:gd name="connsiteX8" fmla="*/ 333375 w 709612"/>
                  <a:gd name="connsiteY8" fmla="*/ 14288 h 459581"/>
                  <a:gd name="connsiteX9" fmla="*/ 364331 w 709612"/>
                  <a:gd name="connsiteY9" fmla="*/ 38100 h 459581"/>
                  <a:gd name="connsiteX10" fmla="*/ 395287 w 709612"/>
                  <a:gd name="connsiteY10" fmla="*/ 47625 h 459581"/>
                  <a:gd name="connsiteX11" fmla="*/ 433387 w 709612"/>
                  <a:gd name="connsiteY11" fmla="*/ 42863 h 459581"/>
                  <a:gd name="connsiteX12" fmla="*/ 447675 w 709612"/>
                  <a:gd name="connsiteY12" fmla="*/ 45244 h 459581"/>
                  <a:gd name="connsiteX13" fmla="*/ 519112 w 709612"/>
                  <a:gd name="connsiteY13" fmla="*/ 83344 h 459581"/>
                  <a:gd name="connsiteX14" fmla="*/ 600075 w 709612"/>
                  <a:gd name="connsiteY14" fmla="*/ 142875 h 459581"/>
                  <a:gd name="connsiteX15" fmla="*/ 645318 w 709612"/>
                  <a:gd name="connsiteY15" fmla="*/ 204788 h 459581"/>
                  <a:gd name="connsiteX16" fmla="*/ 681037 w 709612"/>
                  <a:gd name="connsiteY16" fmla="*/ 269081 h 459581"/>
                  <a:gd name="connsiteX17" fmla="*/ 707231 w 709612"/>
                  <a:gd name="connsiteY17" fmla="*/ 309563 h 459581"/>
                  <a:gd name="connsiteX18" fmla="*/ 709612 w 709612"/>
                  <a:gd name="connsiteY18" fmla="*/ 364331 h 459581"/>
                  <a:gd name="connsiteX19" fmla="*/ 685800 w 709612"/>
                  <a:gd name="connsiteY19" fmla="*/ 409575 h 459581"/>
                  <a:gd name="connsiteX20" fmla="*/ 619125 w 709612"/>
                  <a:gd name="connsiteY20" fmla="*/ 459581 h 459581"/>
                  <a:gd name="connsiteX21" fmla="*/ 547687 w 709612"/>
                  <a:gd name="connsiteY21" fmla="*/ 435769 h 459581"/>
                  <a:gd name="connsiteX22" fmla="*/ 502443 w 709612"/>
                  <a:gd name="connsiteY22" fmla="*/ 407194 h 459581"/>
                  <a:gd name="connsiteX23" fmla="*/ 469106 w 709612"/>
                  <a:gd name="connsiteY23" fmla="*/ 388144 h 459581"/>
                  <a:gd name="connsiteX24" fmla="*/ 440531 w 709612"/>
                  <a:gd name="connsiteY24" fmla="*/ 357188 h 459581"/>
                  <a:gd name="connsiteX25" fmla="*/ 397668 w 709612"/>
                  <a:gd name="connsiteY25" fmla="*/ 340519 h 459581"/>
                  <a:gd name="connsiteX26" fmla="*/ 330993 w 709612"/>
                  <a:gd name="connsiteY26" fmla="*/ 330994 h 459581"/>
                  <a:gd name="connsiteX27" fmla="*/ 283368 w 709612"/>
                  <a:gd name="connsiteY27" fmla="*/ 330994 h 459581"/>
                  <a:gd name="connsiteX28" fmla="*/ 228600 w 709612"/>
                  <a:gd name="connsiteY28" fmla="*/ 335756 h 459581"/>
                  <a:gd name="connsiteX29" fmla="*/ 190500 w 709612"/>
                  <a:gd name="connsiteY29" fmla="*/ 321469 h 459581"/>
                  <a:gd name="connsiteX30" fmla="*/ 147637 w 709612"/>
                  <a:gd name="connsiteY30" fmla="*/ 304800 h 459581"/>
                  <a:gd name="connsiteX31" fmla="*/ 102393 w 709612"/>
                  <a:gd name="connsiteY31" fmla="*/ 300038 h 459581"/>
                  <a:gd name="connsiteX32" fmla="*/ 57150 w 709612"/>
                  <a:gd name="connsiteY32" fmla="*/ 302419 h 459581"/>
                  <a:gd name="connsiteX33" fmla="*/ 0 w 709612"/>
                  <a:gd name="connsiteY33" fmla="*/ 292894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09612" h="459581">
                    <a:moveTo>
                      <a:pt x="126206" y="64294"/>
                    </a:moveTo>
                    <a:lnTo>
                      <a:pt x="138112" y="100013"/>
                    </a:lnTo>
                    <a:lnTo>
                      <a:pt x="161925" y="100013"/>
                    </a:lnTo>
                    <a:lnTo>
                      <a:pt x="178593" y="66675"/>
                    </a:lnTo>
                    <a:lnTo>
                      <a:pt x="209550" y="59531"/>
                    </a:lnTo>
                    <a:lnTo>
                      <a:pt x="233362" y="50006"/>
                    </a:lnTo>
                    <a:lnTo>
                      <a:pt x="266700" y="23813"/>
                    </a:lnTo>
                    <a:lnTo>
                      <a:pt x="295275" y="0"/>
                    </a:lnTo>
                    <a:lnTo>
                      <a:pt x="333375" y="14288"/>
                    </a:lnTo>
                    <a:lnTo>
                      <a:pt x="364331" y="38100"/>
                    </a:lnTo>
                    <a:lnTo>
                      <a:pt x="395287" y="47625"/>
                    </a:lnTo>
                    <a:lnTo>
                      <a:pt x="433387" y="42863"/>
                    </a:lnTo>
                    <a:lnTo>
                      <a:pt x="447675" y="45244"/>
                    </a:lnTo>
                    <a:lnTo>
                      <a:pt x="519112" y="83344"/>
                    </a:lnTo>
                    <a:lnTo>
                      <a:pt x="600075" y="142875"/>
                    </a:lnTo>
                    <a:lnTo>
                      <a:pt x="645318" y="204788"/>
                    </a:lnTo>
                    <a:lnTo>
                      <a:pt x="681037" y="269081"/>
                    </a:lnTo>
                    <a:lnTo>
                      <a:pt x="707231" y="309563"/>
                    </a:lnTo>
                    <a:lnTo>
                      <a:pt x="709612" y="364331"/>
                    </a:lnTo>
                    <a:lnTo>
                      <a:pt x="685800" y="409575"/>
                    </a:lnTo>
                    <a:lnTo>
                      <a:pt x="619125" y="459581"/>
                    </a:lnTo>
                    <a:lnTo>
                      <a:pt x="547687" y="435769"/>
                    </a:lnTo>
                    <a:lnTo>
                      <a:pt x="502443" y="407194"/>
                    </a:lnTo>
                    <a:lnTo>
                      <a:pt x="469106" y="388144"/>
                    </a:lnTo>
                    <a:lnTo>
                      <a:pt x="440531" y="357188"/>
                    </a:lnTo>
                    <a:lnTo>
                      <a:pt x="397668" y="340519"/>
                    </a:lnTo>
                    <a:lnTo>
                      <a:pt x="330993" y="330994"/>
                    </a:lnTo>
                    <a:lnTo>
                      <a:pt x="283368" y="330994"/>
                    </a:lnTo>
                    <a:lnTo>
                      <a:pt x="228600" y="335756"/>
                    </a:lnTo>
                    <a:lnTo>
                      <a:pt x="190500" y="321469"/>
                    </a:lnTo>
                    <a:lnTo>
                      <a:pt x="147637" y="304800"/>
                    </a:lnTo>
                    <a:lnTo>
                      <a:pt x="102393" y="300038"/>
                    </a:lnTo>
                    <a:lnTo>
                      <a:pt x="57150" y="302419"/>
                    </a:lnTo>
                    <a:lnTo>
                      <a:pt x="0" y="292894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" name="Freeform 294"/>
              <p:cNvSpPr/>
              <p:nvPr/>
            </p:nvSpPr>
            <p:spPr>
              <a:xfrm>
                <a:off x="4679526" y="4544295"/>
                <a:ext cx="139433" cy="202835"/>
              </a:xfrm>
              <a:custGeom>
                <a:avLst/>
                <a:gdLst>
                  <a:gd name="connsiteX0" fmla="*/ 0 w 140494"/>
                  <a:gd name="connsiteY0" fmla="*/ 0 h 204788"/>
                  <a:gd name="connsiteX1" fmla="*/ 19050 w 140494"/>
                  <a:gd name="connsiteY1" fmla="*/ 64294 h 204788"/>
                  <a:gd name="connsiteX2" fmla="*/ 42863 w 140494"/>
                  <a:gd name="connsiteY2" fmla="*/ 111919 h 204788"/>
                  <a:gd name="connsiteX3" fmla="*/ 88107 w 140494"/>
                  <a:gd name="connsiteY3" fmla="*/ 164306 h 204788"/>
                  <a:gd name="connsiteX4" fmla="*/ 114300 w 140494"/>
                  <a:gd name="connsiteY4" fmla="*/ 197644 h 204788"/>
                  <a:gd name="connsiteX5" fmla="*/ 140494 w 140494"/>
                  <a:gd name="connsiteY5" fmla="*/ 204788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204788">
                    <a:moveTo>
                      <a:pt x="0" y="0"/>
                    </a:moveTo>
                    <a:lnTo>
                      <a:pt x="19050" y="64294"/>
                    </a:lnTo>
                    <a:lnTo>
                      <a:pt x="42863" y="111919"/>
                    </a:lnTo>
                    <a:lnTo>
                      <a:pt x="88107" y="164306"/>
                    </a:lnTo>
                    <a:lnTo>
                      <a:pt x="114300" y="197644"/>
                    </a:lnTo>
                    <a:lnTo>
                      <a:pt x="140494" y="204788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" name="Freeform 295"/>
              <p:cNvSpPr/>
              <p:nvPr/>
            </p:nvSpPr>
            <p:spPr>
              <a:xfrm>
                <a:off x="4636430" y="4569649"/>
                <a:ext cx="798563" cy="768237"/>
              </a:xfrm>
              <a:custGeom>
                <a:avLst/>
                <a:gdLst>
                  <a:gd name="connsiteX0" fmla="*/ 21431 w 797719"/>
                  <a:gd name="connsiteY0" fmla="*/ 0 h 769144"/>
                  <a:gd name="connsiteX1" fmla="*/ 47625 w 797719"/>
                  <a:gd name="connsiteY1" fmla="*/ 42862 h 769144"/>
                  <a:gd name="connsiteX2" fmla="*/ 47625 w 797719"/>
                  <a:gd name="connsiteY2" fmla="*/ 42862 h 769144"/>
                  <a:gd name="connsiteX3" fmla="*/ 47625 w 797719"/>
                  <a:gd name="connsiteY3" fmla="*/ 73819 h 769144"/>
                  <a:gd name="connsiteX4" fmla="*/ 80962 w 797719"/>
                  <a:gd name="connsiteY4" fmla="*/ 111919 h 769144"/>
                  <a:gd name="connsiteX5" fmla="*/ 135731 w 797719"/>
                  <a:gd name="connsiteY5" fmla="*/ 161925 h 769144"/>
                  <a:gd name="connsiteX6" fmla="*/ 173831 w 797719"/>
                  <a:gd name="connsiteY6" fmla="*/ 192881 h 769144"/>
                  <a:gd name="connsiteX7" fmla="*/ 254794 w 797719"/>
                  <a:gd name="connsiteY7" fmla="*/ 216694 h 769144"/>
                  <a:gd name="connsiteX8" fmla="*/ 316706 w 797719"/>
                  <a:gd name="connsiteY8" fmla="*/ 216694 h 769144"/>
                  <a:gd name="connsiteX9" fmla="*/ 369094 w 797719"/>
                  <a:gd name="connsiteY9" fmla="*/ 230981 h 769144"/>
                  <a:gd name="connsiteX10" fmla="*/ 397669 w 797719"/>
                  <a:gd name="connsiteY10" fmla="*/ 245269 h 769144"/>
                  <a:gd name="connsiteX11" fmla="*/ 466725 w 797719"/>
                  <a:gd name="connsiteY11" fmla="*/ 242887 h 769144"/>
                  <a:gd name="connsiteX12" fmla="*/ 545306 w 797719"/>
                  <a:gd name="connsiteY12" fmla="*/ 242887 h 769144"/>
                  <a:gd name="connsiteX13" fmla="*/ 614362 w 797719"/>
                  <a:gd name="connsiteY13" fmla="*/ 259556 h 769144"/>
                  <a:gd name="connsiteX14" fmla="*/ 685800 w 797719"/>
                  <a:gd name="connsiteY14" fmla="*/ 311944 h 769144"/>
                  <a:gd name="connsiteX15" fmla="*/ 728662 w 797719"/>
                  <a:gd name="connsiteY15" fmla="*/ 340519 h 769144"/>
                  <a:gd name="connsiteX16" fmla="*/ 781050 w 797719"/>
                  <a:gd name="connsiteY16" fmla="*/ 378619 h 769144"/>
                  <a:gd name="connsiteX17" fmla="*/ 797719 w 797719"/>
                  <a:gd name="connsiteY17" fmla="*/ 438150 h 769144"/>
                  <a:gd name="connsiteX18" fmla="*/ 795337 w 797719"/>
                  <a:gd name="connsiteY18" fmla="*/ 540544 h 769144"/>
                  <a:gd name="connsiteX19" fmla="*/ 781050 w 797719"/>
                  <a:gd name="connsiteY19" fmla="*/ 631031 h 769144"/>
                  <a:gd name="connsiteX20" fmla="*/ 771525 w 797719"/>
                  <a:gd name="connsiteY20" fmla="*/ 673894 h 769144"/>
                  <a:gd name="connsiteX21" fmla="*/ 738187 w 797719"/>
                  <a:gd name="connsiteY21" fmla="*/ 707231 h 769144"/>
                  <a:gd name="connsiteX22" fmla="*/ 688181 w 797719"/>
                  <a:gd name="connsiteY22" fmla="*/ 728662 h 769144"/>
                  <a:gd name="connsiteX23" fmla="*/ 592931 w 797719"/>
                  <a:gd name="connsiteY23" fmla="*/ 762000 h 769144"/>
                  <a:gd name="connsiteX24" fmla="*/ 533400 w 797719"/>
                  <a:gd name="connsiteY24" fmla="*/ 769144 h 769144"/>
                  <a:gd name="connsiteX25" fmla="*/ 497681 w 797719"/>
                  <a:gd name="connsiteY25" fmla="*/ 750094 h 769144"/>
                  <a:gd name="connsiteX26" fmla="*/ 452437 w 797719"/>
                  <a:gd name="connsiteY26" fmla="*/ 726281 h 769144"/>
                  <a:gd name="connsiteX27" fmla="*/ 407194 w 797719"/>
                  <a:gd name="connsiteY27" fmla="*/ 716756 h 769144"/>
                  <a:gd name="connsiteX28" fmla="*/ 361950 w 797719"/>
                  <a:gd name="connsiteY28" fmla="*/ 716756 h 769144"/>
                  <a:gd name="connsiteX29" fmla="*/ 302419 w 797719"/>
                  <a:gd name="connsiteY29" fmla="*/ 702469 h 769144"/>
                  <a:gd name="connsiteX30" fmla="*/ 242887 w 797719"/>
                  <a:gd name="connsiteY30" fmla="*/ 685800 h 769144"/>
                  <a:gd name="connsiteX31" fmla="*/ 195262 w 797719"/>
                  <a:gd name="connsiteY31" fmla="*/ 652462 h 769144"/>
                  <a:gd name="connsiteX32" fmla="*/ 126206 w 797719"/>
                  <a:gd name="connsiteY32" fmla="*/ 602456 h 769144"/>
                  <a:gd name="connsiteX33" fmla="*/ 100012 w 797719"/>
                  <a:gd name="connsiteY33" fmla="*/ 581025 h 769144"/>
                  <a:gd name="connsiteX34" fmla="*/ 45244 w 797719"/>
                  <a:gd name="connsiteY34" fmla="*/ 554831 h 769144"/>
                  <a:gd name="connsiteX35" fmla="*/ 0 w 797719"/>
                  <a:gd name="connsiteY35" fmla="*/ 542925 h 76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97719" h="769144">
                    <a:moveTo>
                      <a:pt x="21431" y="0"/>
                    </a:moveTo>
                    <a:lnTo>
                      <a:pt x="47625" y="42862"/>
                    </a:lnTo>
                    <a:lnTo>
                      <a:pt x="47625" y="42862"/>
                    </a:lnTo>
                    <a:lnTo>
                      <a:pt x="47625" y="73819"/>
                    </a:lnTo>
                    <a:lnTo>
                      <a:pt x="80962" y="111919"/>
                    </a:lnTo>
                    <a:lnTo>
                      <a:pt x="135731" y="161925"/>
                    </a:lnTo>
                    <a:lnTo>
                      <a:pt x="173831" y="192881"/>
                    </a:lnTo>
                    <a:lnTo>
                      <a:pt x="254794" y="216694"/>
                    </a:lnTo>
                    <a:lnTo>
                      <a:pt x="316706" y="216694"/>
                    </a:lnTo>
                    <a:lnTo>
                      <a:pt x="369094" y="230981"/>
                    </a:lnTo>
                    <a:lnTo>
                      <a:pt x="397669" y="245269"/>
                    </a:lnTo>
                    <a:lnTo>
                      <a:pt x="466725" y="242887"/>
                    </a:lnTo>
                    <a:lnTo>
                      <a:pt x="545306" y="242887"/>
                    </a:lnTo>
                    <a:lnTo>
                      <a:pt x="614362" y="259556"/>
                    </a:lnTo>
                    <a:lnTo>
                      <a:pt x="685800" y="311944"/>
                    </a:lnTo>
                    <a:lnTo>
                      <a:pt x="728662" y="340519"/>
                    </a:lnTo>
                    <a:lnTo>
                      <a:pt x="781050" y="378619"/>
                    </a:lnTo>
                    <a:lnTo>
                      <a:pt x="797719" y="438150"/>
                    </a:lnTo>
                    <a:lnTo>
                      <a:pt x="795337" y="540544"/>
                    </a:lnTo>
                    <a:lnTo>
                      <a:pt x="781050" y="631031"/>
                    </a:lnTo>
                    <a:lnTo>
                      <a:pt x="771525" y="673894"/>
                    </a:lnTo>
                    <a:lnTo>
                      <a:pt x="738187" y="707231"/>
                    </a:lnTo>
                    <a:lnTo>
                      <a:pt x="688181" y="728662"/>
                    </a:lnTo>
                    <a:lnTo>
                      <a:pt x="592931" y="762000"/>
                    </a:lnTo>
                    <a:lnTo>
                      <a:pt x="533400" y="769144"/>
                    </a:lnTo>
                    <a:lnTo>
                      <a:pt x="497681" y="750094"/>
                    </a:lnTo>
                    <a:lnTo>
                      <a:pt x="452437" y="726281"/>
                    </a:lnTo>
                    <a:lnTo>
                      <a:pt x="407194" y="716756"/>
                    </a:lnTo>
                    <a:lnTo>
                      <a:pt x="361950" y="716756"/>
                    </a:lnTo>
                    <a:lnTo>
                      <a:pt x="302419" y="702469"/>
                    </a:lnTo>
                    <a:lnTo>
                      <a:pt x="242887" y="685800"/>
                    </a:lnTo>
                    <a:lnTo>
                      <a:pt x="195262" y="652462"/>
                    </a:lnTo>
                    <a:lnTo>
                      <a:pt x="126206" y="602456"/>
                    </a:lnTo>
                    <a:lnTo>
                      <a:pt x="100012" y="581025"/>
                    </a:lnTo>
                    <a:lnTo>
                      <a:pt x="45244" y="554831"/>
                    </a:lnTo>
                    <a:lnTo>
                      <a:pt x="0" y="54292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" name="Freeform 296"/>
              <p:cNvSpPr/>
              <p:nvPr/>
            </p:nvSpPr>
            <p:spPr>
              <a:xfrm>
                <a:off x="4073633" y="4179192"/>
                <a:ext cx="580543" cy="398063"/>
              </a:xfrm>
              <a:custGeom>
                <a:avLst/>
                <a:gdLst>
                  <a:gd name="connsiteX0" fmla="*/ 0 w 581025"/>
                  <a:gd name="connsiteY0" fmla="*/ 0 h 397669"/>
                  <a:gd name="connsiteX1" fmla="*/ 76200 w 581025"/>
                  <a:gd name="connsiteY1" fmla="*/ 30956 h 397669"/>
                  <a:gd name="connsiteX2" fmla="*/ 111918 w 581025"/>
                  <a:gd name="connsiteY2" fmla="*/ 54769 h 397669"/>
                  <a:gd name="connsiteX3" fmla="*/ 188118 w 581025"/>
                  <a:gd name="connsiteY3" fmla="*/ 109537 h 397669"/>
                  <a:gd name="connsiteX4" fmla="*/ 228600 w 581025"/>
                  <a:gd name="connsiteY4" fmla="*/ 147637 h 397669"/>
                  <a:gd name="connsiteX5" fmla="*/ 345281 w 581025"/>
                  <a:gd name="connsiteY5" fmla="*/ 230981 h 397669"/>
                  <a:gd name="connsiteX6" fmla="*/ 407193 w 581025"/>
                  <a:gd name="connsiteY6" fmla="*/ 283369 h 397669"/>
                  <a:gd name="connsiteX7" fmla="*/ 471487 w 581025"/>
                  <a:gd name="connsiteY7" fmla="*/ 326231 h 397669"/>
                  <a:gd name="connsiteX8" fmla="*/ 561975 w 581025"/>
                  <a:gd name="connsiteY8" fmla="*/ 359569 h 397669"/>
                  <a:gd name="connsiteX9" fmla="*/ 557212 w 581025"/>
                  <a:gd name="connsiteY9" fmla="*/ 371475 h 397669"/>
                  <a:gd name="connsiteX10" fmla="*/ 509587 w 581025"/>
                  <a:gd name="connsiteY10" fmla="*/ 376237 h 397669"/>
                  <a:gd name="connsiteX11" fmla="*/ 511968 w 581025"/>
                  <a:gd name="connsiteY11" fmla="*/ 397669 h 397669"/>
                  <a:gd name="connsiteX12" fmla="*/ 571500 w 581025"/>
                  <a:gd name="connsiteY12" fmla="*/ 388144 h 397669"/>
                  <a:gd name="connsiteX13" fmla="*/ 581025 w 581025"/>
                  <a:gd name="connsiteY13" fmla="*/ 388144 h 39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1025" h="397669">
                    <a:moveTo>
                      <a:pt x="0" y="0"/>
                    </a:moveTo>
                    <a:lnTo>
                      <a:pt x="76200" y="30956"/>
                    </a:lnTo>
                    <a:lnTo>
                      <a:pt x="111918" y="54769"/>
                    </a:lnTo>
                    <a:lnTo>
                      <a:pt x="188118" y="109537"/>
                    </a:lnTo>
                    <a:lnTo>
                      <a:pt x="228600" y="147637"/>
                    </a:lnTo>
                    <a:lnTo>
                      <a:pt x="345281" y="230981"/>
                    </a:lnTo>
                    <a:lnTo>
                      <a:pt x="407193" y="283369"/>
                    </a:lnTo>
                    <a:lnTo>
                      <a:pt x="471487" y="326231"/>
                    </a:lnTo>
                    <a:lnTo>
                      <a:pt x="561975" y="359569"/>
                    </a:lnTo>
                    <a:lnTo>
                      <a:pt x="557212" y="371475"/>
                    </a:lnTo>
                    <a:lnTo>
                      <a:pt x="509587" y="376237"/>
                    </a:lnTo>
                    <a:lnTo>
                      <a:pt x="511968" y="397669"/>
                    </a:lnTo>
                    <a:lnTo>
                      <a:pt x="571500" y="388144"/>
                    </a:lnTo>
                    <a:lnTo>
                      <a:pt x="581025" y="388144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" name="Freeform 297"/>
              <p:cNvSpPr/>
              <p:nvPr/>
            </p:nvSpPr>
            <p:spPr>
              <a:xfrm>
                <a:off x="4268836" y="4295822"/>
                <a:ext cx="215486" cy="271291"/>
              </a:xfrm>
              <a:custGeom>
                <a:avLst/>
                <a:gdLst>
                  <a:gd name="connsiteX0" fmla="*/ 0 w 216694"/>
                  <a:gd name="connsiteY0" fmla="*/ 0 h 271463"/>
                  <a:gd name="connsiteX1" fmla="*/ 30956 w 216694"/>
                  <a:gd name="connsiteY1" fmla="*/ 50006 h 271463"/>
                  <a:gd name="connsiteX2" fmla="*/ 66675 w 216694"/>
                  <a:gd name="connsiteY2" fmla="*/ 80963 h 271463"/>
                  <a:gd name="connsiteX3" fmla="*/ 107156 w 216694"/>
                  <a:gd name="connsiteY3" fmla="*/ 114300 h 271463"/>
                  <a:gd name="connsiteX4" fmla="*/ 133350 w 216694"/>
                  <a:gd name="connsiteY4" fmla="*/ 152400 h 271463"/>
                  <a:gd name="connsiteX5" fmla="*/ 159544 w 216694"/>
                  <a:gd name="connsiteY5" fmla="*/ 197644 h 271463"/>
                  <a:gd name="connsiteX6" fmla="*/ 166688 w 216694"/>
                  <a:gd name="connsiteY6" fmla="*/ 223838 h 271463"/>
                  <a:gd name="connsiteX7" fmla="*/ 192881 w 216694"/>
                  <a:gd name="connsiteY7" fmla="*/ 228600 h 271463"/>
                  <a:gd name="connsiteX8" fmla="*/ 211931 w 216694"/>
                  <a:gd name="connsiteY8" fmla="*/ 235744 h 271463"/>
                  <a:gd name="connsiteX9" fmla="*/ 216694 w 216694"/>
                  <a:gd name="connsiteY9" fmla="*/ 242888 h 271463"/>
                  <a:gd name="connsiteX10" fmla="*/ 211931 w 216694"/>
                  <a:gd name="connsiteY10" fmla="*/ 252413 h 271463"/>
                  <a:gd name="connsiteX11" fmla="*/ 204788 w 216694"/>
                  <a:gd name="connsiteY11" fmla="*/ 252413 h 271463"/>
                  <a:gd name="connsiteX12" fmla="*/ 185738 w 216694"/>
                  <a:gd name="connsiteY12" fmla="*/ 245269 h 271463"/>
                  <a:gd name="connsiteX13" fmla="*/ 173831 w 216694"/>
                  <a:gd name="connsiteY13" fmla="*/ 245269 h 271463"/>
                  <a:gd name="connsiteX14" fmla="*/ 173831 w 216694"/>
                  <a:gd name="connsiteY14" fmla="*/ 254794 h 271463"/>
                  <a:gd name="connsiteX15" fmla="*/ 173831 w 216694"/>
                  <a:gd name="connsiteY15" fmla="*/ 254794 h 271463"/>
                  <a:gd name="connsiteX16" fmla="*/ 173831 w 216694"/>
                  <a:gd name="connsiteY16" fmla="*/ 271463 h 27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6694" h="271463">
                    <a:moveTo>
                      <a:pt x="0" y="0"/>
                    </a:moveTo>
                    <a:lnTo>
                      <a:pt x="30956" y="50006"/>
                    </a:lnTo>
                    <a:lnTo>
                      <a:pt x="66675" y="80963"/>
                    </a:lnTo>
                    <a:lnTo>
                      <a:pt x="107156" y="114300"/>
                    </a:lnTo>
                    <a:lnTo>
                      <a:pt x="133350" y="152400"/>
                    </a:lnTo>
                    <a:lnTo>
                      <a:pt x="159544" y="197644"/>
                    </a:lnTo>
                    <a:lnTo>
                      <a:pt x="166688" y="223838"/>
                    </a:lnTo>
                    <a:lnTo>
                      <a:pt x="192881" y="228600"/>
                    </a:lnTo>
                    <a:lnTo>
                      <a:pt x="211931" y="235744"/>
                    </a:lnTo>
                    <a:lnTo>
                      <a:pt x="216694" y="242888"/>
                    </a:lnTo>
                    <a:lnTo>
                      <a:pt x="211931" y="252413"/>
                    </a:lnTo>
                    <a:lnTo>
                      <a:pt x="204788" y="252413"/>
                    </a:lnTo>
                    <a:lnTo>
                      <a:pt x="185738" y="245269"/>
                    </a:lnTo>
                    <a:lnTo>
                      <a:pt x="173831" y="245269"/>
                    </a:lnTo>
                    <a:lnTo>
                      <a:pt x="173831" y="254794"/>
                    </a:lnTo>
                    <a:lnTo>
                      <a:pt x="173831" y="254794"/>
                    </a:lnTo>
                    <a:lnTo>
                      <a:pt x="173831" y="271463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" name="Freeform 298"/>
              <p:cNvSpPr/>
              <p:nvPr/>
            </p:nvSpPr>
            <p:spPr>
              <a:xfrm>
                <a:off x="4187712" y="4283144"/>
                <a:ext cx="238302" cy="289040"/>
              </a:xfrm>
              <a:custGeom>
                <a:avLst/>
                <a:gdLst>
                  <a:gd name="connsiteX0" fmla="*/ 238125 w 238125"/>
                  <a:gd name="connsiteY0" fmla="*/ 288131 h 288131"/>
                  <a:gd name="connsiteX1" fmla="*/ 226218 w 238125"/>
                  <a:gd name="connsiteY1" fmla="*/ 233362 h 288131"/>
                  <a:gd name="connsiteX2" fmla="*/ 202406 w 238125"/>
                  <a:gd name="connsiteY2" fmla="*/ 183356 h 288131"/>
                  <a:gd name="connsiteX3" fmla="*/ 164306 w 238125"/>
                  <a:gd name="connsiteY3" fmla="*/ 142875 h 288131"/>
                  <a:gd name="connsiteX4" fmla="*/ 83343 w 238125"/>
                  <a:gd name="connsiteY4" fmla="*/ 66675 h 288131"/>
                  <a:gd name="connsiteX5" fmla="*/ 23812 w 238125"/>
                  <a:gd name="connsiteY5" fmla="*/ 21431 h 288131"/>
                  <a:gd name="connsiteX6" fmla="*/ 0 w 238125"/>
                  <a:gd name="connsiteY6" fmla="*/ 0 h 28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288131">
                    <a:moveTo>
                      <a:pt x="238125" y="288131"/>
                    </a:moveTo>
                    <a:lnTo>
                      <a:pt x="226218" y="233362"/>
                    </a:lnTo>
                    <a:lnTo>
                      <a:pt x="202406" y="183356"/>
                    </a:lnTo>
                    <a:lnTo>
                      <a:pt x="164306" y="142875"/>
                    </a:lnTo>
                    <a:lnTo>
                      <a:pt x="83343" y="66675"/>
                    </a:lnTo>
                    <a:lnTo>
                      <a:pt x="23812" y="21431"/>
                    </a:lnTo>
                    <a:lnTo>
                      <a:pt x="0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" name="Freeform 299"/>
              <p:cNvSpPr/>
              <p:nvPr/>
            </p:nvSpPr>
            <p:spPr>
              <a:xfrm>
                <a:off x="3817584" y="4151301"/>
                <a:ext cx="372664" cy="261151"/>
              </a:xfrm>
              <a:custGeom>
                <a:avLst/>
                <a:gdLst>
                  <a:gd name="connsiteX0" fmla="*/ 0 w 371475"/>
                  <a:gd name="connsiteY0" fmla="*/ 261937 h 261937"/>
                  <a:gd name="connsiteX1" fmla="*/ 30956 w 371475"/>
                  <a:gd name="connsiteY1" fmla="*/ 209550 h 261937"/>
                  <a:gd name="connsiteX2" fmla="*/ 47625 w 371475"/>
                  <a:gd name="connsiteY2" fmla="*/ 178594 h 261937"/>
                  <a:gd name="connsiteX3" fmla="*/ 42862 w 371475"/>
                  <a:gd name="connsiteY3" fmla="*/ 142875 h 261937"/>
                  <a:gd name="connsiteX4" fmla="*/ 35719 w 371475"/>
                  <a:gd name="connsiteY4" fmla="*/ 90487 h 261937"/>
                  <a:gd name="connsiteX5" fmla="*/ 45244 w 371475"/>
                  <a:gd name="connsiteY5" fmla="*/ 52387 h 261937"/>
                  <a:gd name="connsiteX6" fmla="*/ 76200 w 371475"/>
                  <a:gd name="connsiteY6" fmla="*/ 28575 h 261937"/>
                  <a:gd name="connsiteX7" fmla="*/ 128587 w 371475"/>
                  <a:gd name="connsiteY7" fmla="*/ 0 h 261937"/>
                  <a:gd name="connsiteX8" fmla="*/ 169069 w 371475"/>
                  <a:gd name="connsiteY8" fmla="*/ 9525 h 261937"/>
                  <a:gd name="connsiteX9" fmla="*/ 219075 w 371475"/>
                  <a:gd name="connsiteY9" fmla="*/ 30956 h 261937"/>
                  <a:gd name="connsiteX10" fmla="*/ 230981 w 371475"/>
                  <a:gd name="connsiteY10" fmla="*/ 45244 h 261937"/>
                  <a:gd name="connsiteX11" fmla="*/ 242887 w 371475"/>
                  <a:gd name="connsiteY11" fmla="*/ 66675 h 261937"/>
                  <a:gd name="connsiteX12" fmla="*/ 228600 w 371475"/>
                  <a:gd name="connsiteY12" fmla="*/ 80962 h 261937"/>
                  <a:gd name="connsiteX13" fmla="*/ 216694 w 371475"/>
                  <a:gd name="connsiteY13" fmla="*/ 83344 h 261937"/>
                  <a:gd name="connsiteX14" fmla="*/ 195262 w 371475"/>
                  <a:gd name="connsiteY14" fmla="*/ 83344 h 261937"/>
                  <a:gd name="connsiteX15" fmla="*/ 173831 w 371475"/>
                  <a:gd name="connsiteY15" fmla="*/ 80962 h 261937"/>
                  <a:gd name="connsiteX16" fmla="*/ 169069 w 371475"/>
                  <a:gd name="connsiteY16" fmla="*/ 80962 h 261937"/>
                  <a:gd name="connsiteX17" fmla="*/ 166687 w 371475"/>
                  <a:gd name="connsiteY17" fmla="*/ 97631 h 261937"/>
                  <a:gd name="connsiteX18" fmla="*/ 164306 w 371475"/>
                  <a:gd name="connsiteY18" fmla="*/ 111919 h 261937"/>
                  <a:gd name="connsiteX19" fmla="*/ 152400 w 371475"/>
                  <a:gd name="connsiteY19" fmla="*/ 109537 h 261937"/>
                  <a:gd name="connsiteX20" fmla="*/ 142875 w 371475"/>
                  <a:gd name="connsiteY20" fmla="*/ 92869 h 261937"/>
                  <a:gd name="connsiteX21" fmla="*/ 130969 w 371475"/>
                  <a:gd name="connsiteY21" fmla="*/ 76200 h 261937"/>
                  <a:gd name="connsiteX22" fmla="*/ 121444 w 371475"/>
                  <a:gd name="connsiteY22" fmla="*/ 76200 h 261937"/>
                  <a:gd name="connsiteX23" fmla="*/ 107156 w 371475"/>
                  <a:gd name="connsiteY23" fmla="*/ 78581 h 261937"/>
                  <a:gd name="connsiteX24" fmla="*/ 107156 w 371475"/>
                  <a:gd name="connsiteY24" fmla="*/ 78581 h 261937"/>
                  <a:gd name="connsiteX25" fmla="*/ 116681 w 371475"/>
                  <a:gd name="connsiteY25" fmla="*/ 107156 h 261937"/>
                  <a:gd name="connsiteX26" fmla="*/ 130969 w 371475"/>
                  <a:gd name="connsiteY26" fmla="*/ 142875 h 261937"/>
                  <a:gd name="connsiteX27" fmla="*/ 147637 w 371475"/>
                  <a:gd name="connsiteY27" fmla="*/ 147637 h 261937"/>
                  <a:gd name="connsiteX28" fmla="*/ 214312 w 371475"/>
                  <a:gd name="connsiteY28" fmla="*/ 142875 h 261937"/>
                  <a:gd name="connsiteX29" fmla="*/ 238125 w 371475"/>
                  <a:gd name="connsiteY29" fmla="*/ 142875 h 261937"/>
                  <a:gd name="connsiteX30" fmla="*/ 228600 w 371475"/>
                  <a:gd name="connsiteY30" fmla="*/ 188119 h 261937"/>
                  <a:gd name="connsiteX31" fmla="*/ 152400 w 371475"/>
                  <a:gd name="connsiteY31" fmla="*/ 209550 h 261937"/>
                  <a:gd name="connsiteX32" fmla="*/ 157162 w 371475"/>
                  <a:gd name="connsiteY32" fmla="*/ 233362 h 261937"/>
                  <a:gd name="connsiteX33" fmla="*/ 257175 w 371475"/>
                  <a:gd name="connsiteY33" fmla="*/ 209550 h 261937"/>
                  <a:gd name="connsiteX34" fmla="*/ 288131 w 371475"/>
                  <a:gd name="connsiteY34" fmla="*/ 73819 h 261937"/>
                  <a:gd name="connsiteX35" fmla="*/ 335756 w 371475"/>
                  <a:gd name="connsiteY35" fmla="*/ 100012 h 261937"/>
                  <a:gd name="connsiteX36" fmla="*/ 342900 w 371475"/>
                  <a:gd name="connsiteY36" fmla="*/ 176212 h 261937"/>
                  <a:gd name="connsiteX37" fmla="*/ 361950 w 371475"/>
                  <a:gd name="connsiteY37" fmla="*/ 185737 h 261937"/>
                  <a:gd name="connsiteX38" fmla="*/ 371475 w 371475"/>
                  <a:gd name="connsiteY38" fmla="*/ 138112 h 261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71475" h="261937">
                    <a:moveTo>
                      <a:pt x="0" y="261937"/>
                    </a:moveTo>
                    <a:lnTo>
                      <a:pt x="30956" y="209550"/>
                    </a:lnTo>
                    <a:lnTo>
                      <a:pt x="47625" y="178594"/>
                    </a:lnTo>
                    <a:lnTo>
                      <a:pt x="42862" y="142875"/>
                    </a:lnTo>
                    <a:lnTo>
                      <a:pt x="35719" y="90487"/>
                    </a:lnTo>
                    <a:lnTo>
                      <a:pt x="45244" y="52387"/>
                    </a:lnTo>
                    <a:lnTo>
                      <a:pt x="76200" y="28575"/>
                    </a:lnTo>
                    <a:lnTo>
                      <a:pt x="128587" y="0"/>
                    </a:lnTo>
                    <a:lnTo>
                      <a:pt x="169069" y="9525"/>
                    </a:lnTo>
                    <a:lnTo>
                      <a:pt x="219075" y="30956"/>
                    </a:lnTo>
                    <a:lnTo>
                      <a:pt x="230981" y="45244"/>
                    </a:lnTo>
                    <a:lnTo>
                      <a:pt x="242887" y="66675"/>
                    </a:lnTo>
                    <a:lnTo>
                      <a:pt x="228600" y="80962"/>
                    </a:lnTo>
                    <a:lnTo>
                      <a:pt x="216694" y="83344"/>
                    </a:lnTo>
                    <a:lnTo>
                      <a:pt x="195262" y="83344"/>
                    </a:lnTo>
                    <a:lnTo>
                      <a:pt x="173831" y="80962"/>
                    </a:lnTo>
                    <a:lnTo>
                      <a:pt x="169069" y="80962"/>
                    </a:lnTo>
                    <a:lnTo>
                      <a:pt x="166687" y="97631"/>
                    </a:lnTo>
                    <a:lnTo>
                      <a:pt x="164306" y="111919"/>
                    </a:lnTo>
                    <a:lnTo>
                      <a:pt x="152400" y="109537"/>
                    </a:lnTo>
                    <a:lnTo>
                      <a:pt x="142875" y="92869"/>
                    </a:lnTo>
                    <a:lnTo>
                      <a:pt x="130969" y="76200"/>
                    </a:lnTo>
                    <a:lnTo>
                      <a:pt x="121444" y="76200"/>
                    </a:lnTo>
                    <a:lnTo>
                      <a:pt x="107156" y="78581"/>
                    </a:lnTo>
                    <a:lnTo>
                      <a:pt x="107156" y="78581"/>
                    </a:lnTo>
                    <a:lnTo>
                      <a:pt x="116681" y="107156"/>
                    </a:lnTo>
                    <a:lnTo>
                      <a:pt x="130969" y="142875"/>
                    </a:lnTo>
                    <a:lnTo>
                      <a:pt x="147637" y="147637"/>
                    </a:lnTo>
                    <a:lnTo>
                      <a:pt x="214312" y="142875"/>
                    </a:lnTo>
                    <a:lnTo>
                      <a:pt x="238125" y="142875"/>
                    </a:lnTo>
                    <a:lnTo>
                      <a:pt x="228600" y="188119"/>
                    </a:lnTo>
                    <a:lnTo>
                      <a:pt x="152400" y="209550"/>
                    </a:lnTo>
                    <a:lnTo>
                      <a:pt x="157162" y="233362"/>
                    </a:lnTo>
                    <a:lnTo>
                      <a:pt x="257175" y="209550"/>
                    </a:lnTo>
                    <a:lnTo>
                      <a:pt x="288131" y="73819"/>
                    </a:lnTo>
                    <a:lnTo>
                      <a:pt x="335756" y="100012"/>
                    </a:lnTo>
                    <a:lnTo>
                      <a:pt x="342900" y="176212"/>
                    </a:lnTo>
                    <a:lnTo>
                      <a:pt x="361950" y="185737"/>
                    </a:lnTo>
                    <a:lnTo>
                      <a:pt x="371475" y="138112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" name="Freeform 300"/>
              <p:cNvSpPr/>
              <p:nvPr/>
            </p:nvSpPr>
            <p:spPr>
              <a:xfrm>
                <a:off x="3815050" y="4412452"/>
                <a:ext cx="223091" cy="423417"/>
              </a:xfrm>
              <a:custGeom>
                <a:avLst/>
                <a:gdLst>
                  <a:gd name="connsiteX0" fmla="*/ 133350 w 223837"/>
                  <a:gd name="connsiteY0" fmla="*/ 423863 h 423863"/>
                  <a:gd name="connsiteX1" fmla="*/ 221456 w 223837"/>
                  <a:gd name="connsiteY1" fmla="*/ 323850 h 423863"/>
                  <a:gd name="connsiteX2" fmla="*/ 223837 w 223837"/>
                  <a:gd name="connsiteY2" fmla="*/ 297657 h 423863"/>
                  <a:gd name="connsiteX3" fmla="*/ 185737 w 223837"/>
                  <a:gd name="connsiteY3" fmla="*/ 238125 h 423863"/>
                  <a:gd name="connsiteX4" fmla="*/ 152400 w 223837"/>
                  <a:gd name="connsiteY4" fmla="*/ 204788 h 423863"/>
                  <a:gd name="connsiteX5" fmla="*/ 126206 w 223837"/>
                  <a:gd name="connsiteY5" fmla="*/ 157163 h 423863"/>
                  <a:gd name="connsiteX6" fmla="*/ 123825 w 223837"/>
                  <a:gd name="connsiteY6" fmla="*/ 114300 h 423863"/>
                  <a:gd name="connsiteX7" fmla="*/ 157162 w 223837"/>
                  <a:gd name="connsiteY7" fmla="*/ 57150 h 423863"/>
                  <a:gd name="connsiteX8" fmla="*/ 157162 w 223837"/>
                  <a:gd name="connsiteY8" fmla="*/ 33338 h 423863"/>
                  <a:gd name="connsiteX9" fmla="*/ 157162 w 223837"/>
                  <a:gd name="connsiteY9" fmla="*/ 21432 h 423863"/>
                  <a:gd name="connsiteX10" fmla="*/ 145256 w 223837"/>
                  <a:gd name="connsiteY10" fmla="*/ 16669 h 423863"/>
                  <a:gd name="connsiteX11" fmla="*/ 123825 w 223837"/>
                  <a:gd name="connsiteY11" fmla="*/ 21432 h 423863"/>
                  <a:gd name="connsiteX12" fmla="*/ 102393 w 223837"/>
                  <a:gd name="connsiteY12" fmla="*/ 21432 h 423863"/>
                  <a:gd name="connsiteX13" fmla="*/ 102393 w 223837"/>
                  <a:gd name="connsiteY13" fmla="*/ 21432 h 423863"/>
                  <a:gd name="connsiteX14" fmla="*/ 69056 w 223837"/>
                  <a:gd name="connsiteY14" fmla="*/ 16669 h 423863"/>
                  <a:gd name="connsiteX15" fmla="*/ 35718 w 223837"/>
                  <a:gd name="connsiteY15" fmla="*/ 21432 h 423863"/>
                  <a:gd name="connsiteX16" fmla="*/ 19050 w 223837"/>
                  <a:gd name="connsiteY16" fmla="*/ 21432 h 423863"/>
                  <a:gd name="connsiteX17" fmla="*/ 9525 w 223837"/>
                  <a:gd name="connsiteY17" fmla="*/ 16669 h 423863"/>
                  <a:gd name="connsiteX18" fmla="*/ 0 w 223837"/>
                  <a:gd name="connsiteY18" fmla="*/ 0 h 42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3837" h="423863">
                    <a:moveTo>
                      <a:pt x="133350" y="423863"/>
                    </a:moveTo>
                    <a:lnTo>
                      <a:pt x="221456" y="323850"/>
                    </a:lnTo>
                    <a:lnTo>
                      <a:pt x="223837" y="297657"/>
                    </a:lnTo>
                    <a:lnTo>
                      <a:pt x="185737" y="238125"/>
                    </a:lnTo>
                    <a:lnTo>
                      <a:pt x="152400" y="204788"/>
                    </a:lnTo>
                    <a:lnTo>
                      <a:pt x="126206" y="157163"/>
                    </a:lnTo>
                    <a:lnTo>
                      <a:pt x="123825" y="114300"/>
                    </a:lnTo>
                    <a:lnTo>
                      <a:pt x="157162" y="57150"/>
                    </a:lnTo>
                    <a:lnTo>
                      <a:pt x="157162" y="33338"/>
                    </a:lnTo>
                    <a:lnTo>
                      <a:pt x="157162" y="21432"/>
                    </a:lnTo>
                    <a:lnTo>
                      <a:pt x="145256" y="16669"/>
                    </a:lnTo>
                    <a:lnTo>
                      <a:pt x="123825" y="21432"/>
                    </a:lnTo>
                    <a:lnTo>
                      <a:pt x="102393" y="21432"/>
                    </a:lnTo>
                    <a:lnTo>
                      <a:pt x="102393" y="21432"/>
                    </a:lnTo>
                    <a:lnTo>
                      <a:pt x="69056" y="16669"/>
                    </a:lnTo>
                    <a:lnTo>
                      <a:pt x="35718" y="21432"/>
                    </a:lnTo>
                    <a:lnTo>
                      <a:pt x="19050" y="21432"/>
                    </a:lnTo>
                    <a:lnTo>
                      <a:pt x="9525" y="16669"/>
                    </a:lnTo>
                    <a:lnTo>
                      <a:pt x="0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" name="Freeform 301"/>
              <p:cNvSpPr/>
              <p:nvPr/>
            </p:nvSpPr>
            <p:spPr>
              <a:xfrm>
                <a:off x="3498159" y="4714168"/>
                <a:ext cx="415760" cy="256080"/>
              </a:xfrm>
              <a:custGeom>
                <a:avLst/>
                <a:gdLst>
                  <a:gd name="connsiteX0" fmla="*/ 11907 w 414338"/>
                  <a:gd name="connsiteY0" fmla="*/ 254794 h 254794"/>
                  <a:gd name="connsiteX1" fmla="*/ 0 w 414338"/>
                  <a:gd name="connsiteY1" fmla="*/ 223838 h 254794"/>
                  <a:gd name="connsiteX2" fmla="*/ 0 w 414338"/>
                  <a:gd name="connsiteY2" fmla="*/ 188119 h 254794"/>
                  <a:gd name="connsiteX3" fmla="*/ 4763 w 414338"/>
                  <a:gd name="connsiteY3" fmla="*/ 161925 h 254794"/>
                  <a:gd name="connsiteX4" fmla="*/ 19050 w 414338"/>
                  <a:gd name="connsiteY4" fmla="*/ 138113 h 254794"/>
                  <a:gd name="connsiteX5" fmla="*/ 28575 w 414338"/>
                  <a:gd name="connsiteY5" fmla="*/ 126206 h 254794"/>
                  <a:gd name="connsiteX6" fmla="*/ 66675 w 414338"/>
                  <a:gd name="connsiteY6" fmla="*/ 114300 h 254794"/>
                  <a:gd name="connsiteX7" fmla="*/ 119063 w 414338"/>
                  <a:gd name="connsiteY7" fmla="*/ 100013 h 254794"/>
                  <a:gd name="connsiteX8" fmla="*/ 178594 w 414338"/>
                  <a:gd name="connsiteY8" fmla="*/ 80963 h 254794"/>
                  <a:gd name="connsiteX9" fmla="*/ 228600 w 414338"/>
                  <a:gd name="connsiteY9" fmla="*/ 57150 h 254794"/>
                  <a:gd name="connsiteX10" fmla="*/ 269082 w 414338"/>
                  <a:gd name="connsiteY10" fmla="*/ 38100 h 254794"/>
                  <a:gd name="connsiteX11" fmla="*/ 316707 w 414338"/>
                  <a:gd name="connsiteY11" fmla="*/ 19050 h 254794"/>
                  <a:gd name="connsiteX12" fmla="*/ 347663 w 414338"/>
                  <a:gd name="connsiteY12" fmla="*/ 7144 h 254794"/>
                  <a:gd name="connsiteX13" fmla="*/ 371475 w 414338"/>
                  <a:gd name="connsiteY13" fmla="*/ 0 h 254794"/>
                  <a:gd name="connsiteX14" fmla="*/ 390525 w 414338"/>
                  <a:gd name="connsiteY14" fmla="*/ 9525 h 254794"/>
                  <a:gd name="connsiteX15" fmla="*/ 390525 w 414338"/>
                  <a:gd name="connsiteY15" fmla="*/ 21431 h 254794"/>
                  <a:gd name="connsiteX16" fmla="*/ 383382 w 414338"/>
                  <a:gd name="connsiteY16" fmla="*/ 33338 h 254794"/>
                  <a:gd name="connsiteX17" fmla="*/ 395288 w 414338"/>
                  <a:gd name="connsiteY17" fmla="*/ 38100 h 254794"/>
                  <a:gd name="connsiteX18" fmla="*/ 404813 w 414338"/>
                  <a:gd name="connsiteY18" fmla="*/ 40481 h 254794"/>
                  <a:gd name="connsiteX19" fmla="*/ 414338 w 414338"/>
                  <a:gd name="connsiteY19" fmla="*/ 45244 h 254794"/>
                  <a:gd name="connsiteX20" fmla="*/ 414338 w 414338"/>
                  <a:gd name="connsiteY20" fmla="*/ 57150 h 254794"/>
                  <a:gd name="connsiteX21" fmla="*/ 404813 w 414338"/>
                  <a:gd name="connsiteY21" fmla="*/ 61913 h 25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4338" h="254794">
                    <a:moveTo>
                      <a:pt x="11907" y="254794"/>
                    </a:moveTo>
                    <a:lnTo>
                      <a:pt x="0" y="223838"/>
                    </a:lnTo>
                    <a:lnTo>
                      <a:pt x="0" y="188119"/>
                    </a:lnTo>
                    <a:lnTo>
                      <a:pt x="4763" y="161925"/>
                    </a:lnTo>
                    <a:lnTo>
                      <a:pt x="19050" y="138113"/>
                    </a:lnTo>
                    <a:lnTo>
                      <a:pt x="28575" y="126206"/>
                    </a:lnTo>
                    <a:lnTo>
                      <a:pt x="66675" y="114300"/>
                    </a:lnTo>
                    <a:lnTo>
                      <a:pt x="119063" y="100013"/>
                    </a:lnTo>
                    <a:lnTo>
                      <a:pt x="178594" y="80963"/>
                    </a:lnTo>
                    <a:lnTo>
                      <a:pt x="228600" y="57150"/>
                    </a:lnTo>
                    <a:lnTo>
                      <a:pt x="269082" y="38100"/>
                    </a:lnTo>
                    <a:lnTo>
                      <a:pt x="316707" y="19050"/>
                    </a:lnTo>
                    <a:lnTo>
                      <a:pt x="347663" y="7144"/>
                    </a:lnTo>
                    <a:lnTo>
                      <a:pt x="371475" y="0"/>
                    </a:lnTo>
                    <a:lnTo>
                      <a:pt x="390525" y="9525"/>
                    </a:lnTo>
                    <a:lnTo>
                      <a:pt x="390525" y="21431"/>
                    </a:lnTo>
                    <a:lnTo>
                      <a:pt x="383382" y="33338"/>
                    </a:lnTo>
                    <a:lnTo>
                      <a:pt x="395288" y="38100"/>
                    </a:lnTo>
                    <a:lnTo>
                      <a:pt x="404813" y="40481"/>
                    </a:lnTo>
                    <a:lnTo>
                      <a:pt x="414338" y="45244"/>
                    </a:lnTo>
                    <a:lnTo>
                      <a:pt x="414338" y="57150"/>
                    </a:lnTo>
                    <a:lnTo>
                      <a:pt x="404813" y="61913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" name="Freeform 302"/>
              <p:cNvSpPr/>
              <p:nvPr/>
            </p:nvSpPr>
            <p:spPr>
              <a:xfrm>
                <a:off x="3898708" y="4782626"/>
                <a:ext cx="986164" cy="732741"/>
              </a:xfrm>
              <a:custGeom>
                <a:avLst/>
                <a:gdLst>
                  <a:gd name="connsiteX0" fmla="*/ 0 w 985838"/>
                  <a:gd name="connsiteY0" fmla="*/ 0 h 733425"/>
                  <a:gd name="connsiteX1" fmla="*/ 52388 w 985838"/>
                  <a:gd name="connsiteY1" fmla="*/ 59531 h 733425"/>
                  <a:gd name="connsiteX2" fmla="*/ 97632 w 985838"/>
                  <a:gd name="connsiteY2" fmla="*/ 88106 h 733425"/>
                  <a:gd name="connsiteX3" fmla="*/ 180975 w 985838"/>
                  <a:gd name="connsiteY3" fmla="*/ 130969 h 733425"/>
                  <a:gd name="connsiteX4" fmla="*/ 209550 w 985838"/>
                  <a:gd name="connsiteY4" fmla="*/ 147638 h 733425"/>
                  <a:gd name="connsiteX5" fmla="*/ 269082 w 985838"/>
                  <a:gd name="connsiteY5" fmla="*/ 183356 h 733425"/>
                  <a:gd name="connsiteX6" fmla="*/ 321469 w 985838"/>
                  <a:gd name="connsiteY6" fmla="*/ 209550 h 733425"/>
                  <a:gd name="connsiteX7" fmla="*/ 400050 w 985838"/>
                  <a:gd name="connsiteY7" fmla="*/ 235744 h 733425"/>
                  <a:gd name="connsiteX8" fmla="*/ 464344 w 985838"/>
                  <a:gd name="connsiteY8" fmla="*/ 280988 h 733425"/>
                  <a:gd name="connsiteX9" fmla="*/ 528638 w 985838"/>
                  <a:gd name="connsiteY9" fmla="*/ 347663 h 733425"/>
                  <a:gd name="connsiteX10" fmla="*/ 569119 w 985838"/>
                  <a:gd name="connsiteY10" fmla="*/ 392906 h 733425"/>
                  <a:gd name="connsiteX11" fmla="*/ 628650 w 985838"/>
                  <a:gd name="connsiteY11" fmla="*/ 454819 h 733425"/>
                  <a:gd name="connsiteX12" fmla="*/ 671513 w 985838"/>
                  <a:gd name="connsiteY12" fmla="*/ 492919 h 733425"/>
                  <a:gd name="connsiteX13" fmla="*/ 757238 w 985838"/>
                  <a:gd name="connsiteY13" fmla="*/ 528638 h 733425"/>
                  <a:gd name="connsiteX14" fmla="*/ 831057 w 985838"/>
                  <a:gd name="connsiteY14" fmla="*/ 554831 h 733425"/>
                  <a:gd name="connsiteX15" fmla="*/ 895350 w 985838"/>
                  <a:gd name="connsiteY15" fmla="*/ 550069 h 733425"/>
                  <a:gd name="connsiteX16" fmla="*/ 935832 w 985838"/>
                  <a:gd name="connsiteY16" fmla="*/ 547688 h 733425"/>
                  <a:gd name="connsiteX17" fmla="*/ 962025 w 985838"/>
                  <a:gd name="connsiteY17" fmla="*/ 511969 h 733425"/>
                  <a:gd name="connsiteX18" fmla="*/ 985838 w 985838"/>
                  <a:gd name="connsiteY18" fmla="*/ 519113 h 733425"/>
                  <a:gd name="connsiteX19" fmla="*/ 962025 w 985838"/>
                  <a:gd name="connsiteY19" fmla="*/ 566738 h 733425"/>
                  <a:gd name="connsiteX20" fmla="*/ 909638 w 985838"/>
                  <a:gd name="connsiteY20" fmla="*/ 576263 h 733425"/>
                  <a:gd name="connsiteX21" fmla="*/ 895350 w 985838"/>
                  <a:gd name="connsiteY21" fmla="*/ 581025 h 733425"/>
                  <a:gd name="connsiteX22" fmla="*/ 888207 w 985838"/>
                  <a:gd name="connsiteY22" fmla="*/ 638175 h 733425"/>
                  <a:gd name="connsiteX23" fmla="*/ 866775 w 985838"/>
                  <a:gd name="connsiteY23" fmla="*/ 685800 h 733425"/>
                  <a:gd name="connsiteX24" fmla="*/ 835819 w 985838"/>
                  <a:gd name="connsiteY24" fmla="*/ 700088 h 733425"/>
                  <a:gd name="connsiteX25" fmla="*/ 776288 w 985838"/>
                  <a:gd name="connsiteY25" fmla="*/ 714375 h 733425"/>
                  <a:gd name="connsiteX26" fmla="*/ 723900 w 985838"/>
                  <a:gd name="connsiteY26" fmla="*/ 723900 h 733425"/>
                  <a:gd name="connsiteX27" fmla="*/ 664369 w 985838"/>
                  <a:gd name="connsiteY27" fmla="*/ 733425 h 733425"/>
                  <a:gd name="connsiteX28" fmla="*/ 621507 w 985838"/>
                  <a:gd name="connsiteY28" fmla="*/ 733425 h 733425"/>
                  <a:gd name="connsiteX29" fmla="*/ 571500 w 985838"/>
                  <a:gd name="connsiteY29" fmla="*/ 714375 h 733425"/>
                  <a:gd name="connsiteX30" fmla="*/ 538163 w 985838"/>
                  <a:gd name="connsiteY30" fmla="*/ 688181 h 733425"/>
                  <a:gd name="connsiteX31" fmla="*/ 516732 w 985838"/>
                  <a:gd name="connsiteY31" fmla="*/ 666750 h 733425"/>
                  <a:gd name="connsiteX32" fmla="*/ 473869 w 985838"/>
                  <a:gd name="connsiteY32" fmla="*/ 652463 h 733425"/>
                  <a:gd name="connsiteX33" fmla="*/ 423863 w 985838"/>
                  <a:gd name="connsiteY33" fmla="*/ 640556 h 733425"/>
                  <a:gd name="connsiteX34" fmla="*/ 390525 w 985838"/>
                  <a:gd name="connsiteY34" fmla="*/ 623888 h 733425"/>
                  <a:gd name="connsiteX35" fmla="*/ 359569 w 985838"/>
                  <a:gd name="connsiteY35" fmla="*/ 600075 h 733425"/>
                  <a:gd name="connsiteX36" fmla="*/ 335757 w 985838"/>
                  <a:gd name="connsiteY36" fmla="*/ 576263 h 733425"/>
                  <a:gd name="connsiteX37" fmla="*/ 316707 w 985838"/>
                  <a:gd name="connsiteY37" fmla="*/ 564356 h 733425"/>
                  <a:gd name="connsiteX38" fmla="*/ 285750 w 985838"/>
                  <a:gd name="connsiteY38" fmla="*/ 552450 h 733425"/>
                  <a:gd name="connsiteX39" fmla="*/ 254794 w 985838"/>
                  <a:gd name="connsiteY39" fmla="*/ 554831 h 733425"/>
                  <a:gd name="connsiteX40" fmla="*/ 230982 w 985838"/>
                  <a:gd name="connsiteY40" fmla="*/ 547688 h 733425"/>
                  <a:gd name="connsiteX41" fmla="*/ 211932 w 985838"/>
                  <a:gd name="connsiteY41" fmla="*/ 533400 h 733425"/>
                  <a:gd name="connsiteX42" fmla="*/ 195263 w 985838"/>
                  <a:gd name="connsiteY42" fmla="*/ 523875 h 733425"/>
                  <a:gd name="connsiteX43" fmla="*/ 161925 w 985838"/>
                  <a:gd name="connsiteY43" fmla="*/ 523875 h 733425"/>
                  <a:gd name="connsiteX44" fmla="*/ 135732 w 985838"/>
                  <a:gd name="connsiteY44" fmla="*/ 519113 h 733425"/>
                  <a:gd name="connsiteX45" fmla="*/ 109538 w 985838"/>
                  <a:gd name="connsiteY45" fmla="*/ 507206 h 733425"/>
                  <a:gd name="connsiteX46" fmla="*/ 78582 w 985838"/>
                  <a:gd name="connsiteY46" fmla="*/ 490538 h 733425"/>
                  <a:gd name="connsiteX47" fmla="*/ 69057 w 985838"/>
                  <a:gd name="connsiteY47" fmla="*/ 461963 h 733425"/>
                  <a:gd name="connsiteX48" fmla="*/ 52388 w 985838"/>
                  <a:gd name="connsiteY48" fmla="*/ 433388 h 733425"/>
                  <a:gd name="connsiteX49" fmla="*/ 45244 w 985838"/>
                  <a:gd name="connsiteY49" fmla="*/ 373856 h 733425"/>
                  <a:gd name="connsiteX50" fmla="*/ 21432 w 985838"/>
                  <a:gd name="connsiteY50" fmla="*/ 366713 h 733425"/>
                  <a:gd name="connsiteX51" fmla="*/ 14288 w 985838"/>
                  <a:gd name="connsiteY51" fmla="*/ 309563 h 733425"/>
                  <a:gd name="connsiteX52" fmla="*/ 2382 w 985838"/>
                  <a:gd name="connsiteY52" fmla="*/ 252413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985838" h="733425">
                    <a:moveTo>
                      <a:pt x="0" y="0"/>
                    </a:moveTo>
                    <a:lnTo>
                      <a:pt x="52388" y="59531"/>
                    </a:lnTo>
                    <a:lnTo>
                      <a:pt x="97632" y="88106"/>
                    </a:lnTo>
                    <a:lnTo>
                      <a:pt x="180975" y="130969"/>
                    </a:lnTo>
                    <a:lnTo>
                      <a:pt x="209550" y="147638"/>
                    </a:lnTo>
                    <a:lnTo>
                      <a:pt x="269082" y="183356"/>
                    </a:lnTo>
                    <a:lnTo>
                      <a:pt x="321469" y="209550"/>
                    </a:lnTo>
                    <a:lnTo>
                      <a:pt x="400050" y="235744"/>
                    </a:lnTo>
                    <a:lnTo>
                      <a:pt x="464344" y="280988"/>
                    </a:lnTo>
                    <a:lnTo>
                      <a:pt x="528638" y="347663"/>
                    </a:lnTo>
                    <a:lnTo>
                      <a:pt x="569119" y="392906"/>
                    </a:lnTo>
                    <a:lnTo>
                      <a:pt x="628650" y="454819"/>
                    </a:lnTo>
                    <a:lnTo>
                      <a:pt x="671513" y="492919"/>
                    </a:lnTo>
                    <a:lnTo>
                      <a:pt x="757238" y="528638"/>
                    </a:lnTo>
                    <a:lnTo>
                      <a:pt x="831057" y="554831"/>
                    </a:lnTo>
                    <a:lnTo>
                      <a:pt x="895350" y="550069"/>
                    </a:lnTo>
                    <a:lnTo>
                      <a:pt x="935832" y="547688"/>
                    </a:lnTo>
                    <a:lnTo>
                      <a:pt x="962025" y="511969"/>
                    </a:lnTo>
                    <a:lnTo>
                      <a:pt x="985838" y="519113"/>
                    </a:lnTo>
                    <a:lnTo>
                      <a:pt x="962025" y="566738"/>
                    </a:lnTo>
                    <a:lnTo>
                      <a:pt x="909638" y="576263"/>
                    </a:lnTo>
                    <a:lnTo>
                      <a:pt x="895350" y="581025"/>
                    </a:lnTo>
                    <a:lnTo>
                      <a:pt x="888207" y="638175"/>
                    </a:lnTo>
                    <a:lnTo>
                      <a:pt x="866775" y="685800"/>
                    </a:lnTo>
                    <a:lnTo>
                      <a:pt x="835819" y="700088"/>
                    </a:lnTo>
                    <a:lnTo>
                      <a:pt x="776288" y="714375"/>
                    </a:lnTo>
                    <a:lnTo>
                      <a:pt x="723900" y="723900"/>
                    </a:lnTo>
                    <a:lnTo>
                      <a:pt x="664369" y="733425"/>
                    </a:lnTo>
                    <a:lnTo>
                      <a:pt x="621507" y="733425"/>
                    </a:lnTo>
                    <a:lnTo>
                      <a:pt x="571500" y="714375"/>
                    </a:lnTo>
                    <a:lnTo>
                      <a:pt x="538163" y="688181"/>
                    </a:lnTo>
                    <a:lnTo>
                      <a:pt x="516732" y="666750"/>
                    </a:lnTo>
                    <a:lnTo>
                      <a:pt x="473869" y="652463"/>
                    </a:lnTo>
                    <a:lnTo>
                      <a:pt x="423863" y="640556"/>
                    </a:lnTo>
                    <a:lnTo>
                      <a:pt x="390525" y="623888"/>
                    </a:lnTo>
                    <a:lnTo>
                      <a:pt x="359569" y="600075"/>
                    </a:lnTo>
                    <a:lnTo>
                      <a:pt x="335757" y="576263"/>
                    </a:lnTo>
                    <a:lnTo>
                      <a:pt x="316707" y="564356"/>
                    </a:lnTo>
                    <a:lnTo>
                      <a:pt x="285750" y="552450"/>
                    </a:lnTo>
                    <a:lnTo>
                      <a:pt x="254794" y="554831"/>
                    </a:lnTo>
                    <a:lnTo>
                      <a:pt x="230982" y="547688"/>
                    </a:lnTo>
                    <a:lnTo>
                      <a:pt x="211932" y="533400"/>
                    </a:lnTo>
                    <a:lnTo>
                      <a:pt x="195263" y="523875"/>
                    </a:lnTo>
                    <a:lnTo>
                      <a:pt x="161925" y="523875"/>
                    </a:lnTo>
                    <a:lnTo>
                      <a:pt x="135732" y="519113"/>
                    </a:lnTo>
                    <a:lnTo>
                      <a:pt x="109538" y="507206"/>
                    </a:lnTo>
                    <a:lnTo>
                      <a:pt x="78582" y="490538"/>
                    </a:lnTo>
                    <a:lnTo>
                      <a:pt x="69057" y="461963"/>
                    </a:lnTo>
                    <a:lnTo>
                      <a:pt x="52388" y="433388"/>
                    </a:lnTo>
                    <a:lnTo>
                      <a:pt x="45244" y="373856"/>
                    </a:lnTo>
                    <a:lnTo>
                      <a:pt x="21432" y="366713"/>
                    </a:lnTo>
                    <a:lnTo>
                      <a:pt x="14288" y="309563"/>
                    </a:lnTo>
                    <a:lnTo>
                      <a:pt x="2382" y="252413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" name="Freeform 303"/>
              <p:cNvSpPr/>
              <p:nvPr/>
            </p:nvSpPr>
            <p:spPr>
              <a:xfrm>
                <a:off x="4540095" y="5122375"/>
                <a:ext cx="197740" cy="78598"/>
              </a:xfrm>
              <a:custGeom>
                <a:avLst/>
                <a:gdLst>
                  <a:gd name="connsiteX0" fmla="*/ 0 w 197643"/>
                  <a:gd name="connsiteY0" fmla="*/ 0 h 78581"/>
                  <a:gd name="connsiteX1" fmla="*/ 54768 w 197643"/>
                  <a:gd name="connsiteY1" fmla="*/ 7144 h 78581"/>
                  <a:gd name="connsiteX2" fmla="*/ 102393 w 197643"/>
                  <a:gd name="connsiteY2" fmla="*/ 16669 h 78581"/>
                  <a:gd name="connsiteX3" fmla="*/ 133350 w 197643"/>
                  <a:gd name="connsiteY3" fmla="*/ 35719 h 78581"/>
                  <a:gd name="connsiteX4" fmla="*/ 171450 w 197643"/>
                  <a:gd name="connsiteY4" fmla="*/ 52387 h 78581"/>
                  <a:gd name="connsiteX5" fmla="*/ 171450 w 197643"/>
                  <a:gd name="connsiteY5" fmla="*/ 52387 h 78581"/>
                  <a:gd name="connsiteX6" fmla="*/ 197643 w 197643"/>
                  <a:gd name="connsiteY6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643" h="78581">
                    <a:moveTo>
                      <a:pt x="0" y="0"/>
                    </a:moveTo>
                    <a:lnTo>
                      <a:pt x="54768" y="7144"/>
                    </a:lnTo>
                    <a:lnTo>
                      <a:pt x="102393" y="16669"/>
                    </a:lnTo>
                    <a:lnTo>
                      <a:pt x="133350" y="35719"/>
                    </a:lnTo>
                    <a:lnTo>
                      <a:pt x="171450" y="52387"/>
                    </a:lnTo>
                    <a:lnTo>
                      <a:pt x="171450" y="52387"/>
                    </a:lnTo>
                    <a:lnTo>
                      <a:pt x="197643" y="78581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" name="Freeform 304"/>
              <p:cNvSpPr/>
              <p:nvPr/>
            </p:nvSpPr>
            <p:spPr>
              <a:xfrm>
                <a:off x="4527419" y="5124909"/>
                <a:ext cx="212950" cy="91276"/>
              </a:xfrm>
              <a:custGeom>
                <a:avLst/>
                <a:gdLst>
                  <a:gd name="connsiteX0" fmla="*/ 0 w 197644"/>
                  <a:gd name="connsiteY0" fmla="*/ 0 h 92869"/>
                  <a:gd name="connsiteX1" fmla="*/ 16669 w 197644"/>
                  <a:gd name="connsiteY1" fmla="*/ 54769 h 92869"/>
                  <a:gd name="connsiteX2" fmla="*/ 47625 w 197644"/>
                  <a:gd name="connsiteY2" fmla="*/ 73819 h 92869"/>
                  <a:gd name="connsiteX3" fmla="*/ 73819 w 197644"/>
                  <a:gd name="connsiteY3" fmla="*/ 88106 h 92869"/>
                  <a:gd name="connsiteX4" fmla="*/ 116681 w 197644"/>
                  <a:gd name="connsiteY4" fmla="*/ 90488 h 92869"/>
                  <a:gd name="connsiteX5" fmla="*/ 154781 w 197644"/>
                  <a:gd name="connsiteY5" fmla="*/ 90488 h 92869"/>
                  <a:gd name="connsiteX6" fmla="*/ 183356 w 197644"/>
                  <a:gd name="connsiteY6" fmla="*/ 92869 h 92869"/>
                  <a:gd name="connsiteX7" fmla="*/ 197644 w 197644"/>
                  <a:gd name="connsiteY7" fmla="*/ 90488 h 92869"/>
                  <a:gd name="connsiteX8" fmla="*/ 195263 w 197644"/>
                  <a:gd name="connsiteY8" fmla="*/ 78581 h 92869"/>
                  <a:gd name="connsiteX0" fmla="*/ 0 w 197644"/>
                  <a:gd name="connsiteY0" fmla="*/ 0 h 92869"/>
                  <a:gd name="connsiteX1" fmla="*/ 4763 w 197644"/>
                  <a:gd name="connsiteY1" fmla="*/ 21431 h 92869"/>
                  <a:gd name="connsiteX2" fmla="*/ 16669 w 197644"/>
                  <a:gd name="connsiteY2" fmla="*/ 54769 h 92869"/>
                  <a:gd name="connsiteX3" fmla="*/ 47625 w 197644"/>
                  <a:gd name="connsiteY3" fmla="*/ 73819 h 92869"/>
                  <a:gd name="connsiteX4" fmla="*/ 73819 w 197644"/>
                  <a:gd name="connsiteY4" fmla="*/ 88106 h 92869"/>
                  <a:gd name="connsiteX5" fmla="*/ 116681 w 197644"/>
                  <a:gd name="connsiteY5" fmla="*/ 90488 h 92869"/>
                  <a:gd name="connsiteX6" fmla="*/ 154781 w 197644"/>
                  <a:gd name="connsiteY6" fmla="*/ 90488 h 92869"/>
                  <a:gd name="connsiteX7" fmla="*/ 183356 w 197644"/>
                  <a:gd name="connsiteY7" fmla="*/ 92869 h 92869"/>
                  <a:gd name="connsiteX8" fmla="*/ 197644 w 197644"/>
                  <a:gd name="connsiteY8" fmla="*/ 90488 h 92869"/>
                  <a:gd name="connsiteX9" fmla="*/ 195263 w 197644"/>
                  <a:gd name="connsiteY9" fmla="*/ 78581 h 92869"/>
                  <a:gd name="connsiteX0" fmla="*/ 16668 w 214312"/>
                  <a:gd name="connsiteY0" fmla="*/ 0 h 92869"/>
                  <a:gd name="connsiteX1" fmla="*/ 0 w 214312"/>
                  <a:gd name="connsiteY1" fmla="*/ 28574 h 92869"/>
                  <a:gd name="connsiteX2" fmla="*/ 33337 w 214312"/>
                  <a:gd name="connsiteY2" fmla="*/ 54769 h 92869"/>
                  <a:gd name="connsiteX3" fmla="*/ 64293 w 214312"/>
                  <a:gd name="connsiteY3" fmla="*/ 73819 h 92869"/>
                  <a:gd name="connsiteX4" fmla="*/ 90487 w 214312"/>
                  <a:gd name="connsiteY4" fmla="*/ 88106 h 92869"/>
                  <a:gd name="connsiteX5" fmla="*/ 133349 w 214312"/>
                  <a:gd name="connsiteY5" fmla="*/ 90488 h 92869"/>
                  <a:gd name="connsiteX6" fmla="*/ 171449 w 214312"/>
                  <a:gd name="connsiteY6" fmla="*/ 90488 h 92869"/>
                  <a:gd name="connsiteX7" fmla="*/ 200024 w 214312"/>
                  <a:gd name="connsiteY7" fmla="*/ 92869 h 92869"/>
                  <a:gd name="connsiteX8" fmla="*/ 214312 w 214312"/>
                  <a:gd name="connsiteY8" fmla="*/ 90488 h 92869"/>
                  <a:gd name="connsiteX9" fmla="*/ 211931 w 214312"/>
                  <a:gd name="connsiteY9" fmla="*/ 78581 h 9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312" h="92869">
                    <a:moveTo>
                      <a:pt x="16668" y="0"/>
                    </a:moveTo>
                    <a:lnTo>
                      <a:pt x="0" y="28574"/>
                    </a:lnTo>
                    <a:lnTo>
                      <a:pt x="33337" y="54769"/>
                    </a:lnTo>
                    <a:lnTo>
                      <a:pt x="64293" y="73819"/>
                    </a:lnTo>
                    <a:lnTo>
                      <a:pt x="90487" y="88106"/>
                    </a:lnTo>
                    <a:lnTo>
                      <a:pt x="133349" y="90488"/>
                    </a:lnTo>
                    <a:lnTo>
                      <a:pt x="171449" y="90488"/>
                    </a:lnTo>
                    <a:lnTo>
                      <a:pt x="200024" y="92869"/>
                    </a:lnTo>
                    <a:lnTo>
                      <a:pt x="214312" y="90488"/>
                    </a:lnTo>
                    <a:lnTo>
                      <a:pt x="211931" y="78581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6" name="Freeform 305"/>
              <p:cNvSpPr/>
              <p:nvPr/>
            </p:nvSpPr>
            <p:spPr>
              <a:xfrm>
                <a:off x="4380382" y="5578754"/>
                <a:ext cx="276329" cy="294111"/>
              </a:xfrm>
              <a:custGeom>
                <a:avLst/>
                <a:gdLst>
                  <a:gd name="connsiteX0" fmla="*/ 276225 w 276225"/>
                  <a:gd name="connsiteY0" fmla="*/ 0 h 292894"/>
                  <a:gd name="connsiteX1" fmla="*/ 223837 w 276225"/>
                  <a:gd name="connsiteY1" fmla="*/ 4762 h 292894"/>
                  <a:gd name="connsiteX2" fmla="*/ 173831 w 276225"/>
                  <a:gd name="connsiteY2" fmla="*/ 19050 h 292894"/>
                  <a:gd name="connsiteX3" fmla="*/ 138112 w 276225"/>
                  <a:gd name="connsiteY3" fmla="*/ 23812 h 292894"/>
                  <a:gd name="connsiteX4" fmla="*/ 97631 w 276225"/>
                  <a:gd name="connsiteY4" fmla="*/ 26194 h 292894"/>
                  <a:gd name="connsiteX5" fmla="*/ 64294 w 276225"/>
                  <a:gd name="connsiteY5" fmla="*/ 28575 h 292894"/>
                  <a:gd name="connsiteX6" fmla="*/ 38100 w 276225"/>
                  <a:gd name="connsiteY6" fmla="*/ 52387 h 292894"/>
                  <a:gd name="connsiteX7" fmla="*/ 11906 w 276225"/>
                  <a:gd name="connsiteY7" fmla="*/ 85725 h 292894"/>
                  <a:gd name="connsiteX8" fmla="*/ 2381 w 276225"/>
                  <a:gd name="connsiteY8" fmla="*/ 147637 h 292894"/>
                  <a:gd name="connsiteX9" fmla="*/ 2381 w 276225"/>
                  <a:gd name="connsiteY9" fmla="*/ 166687 h 292894"/>
                  <a:gd name="connsiteX10" fmla="*/ 2381 w 276225"/>
                  <a:gd name="connsiteY10" fmla="*/ 190500 h 292894"/>
                  <a:gd name="connsiteX11" fmla="*/ 0 w 276225"/>
                  <a:gd name="connsiteY11" fmla="*/ 269081 h 292894"/>
                  <a:gd name="connsiteX12" fmla="*/ 0 w 276225"/>
                  <a:gd name="connsiteY12" fmla="*/ 292894 h 29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292894">
                    <a:moveTo>
                      <a:pt x="276225" y="0"/>
                    </a:moveTo>
                    <a:lnTo>
                      <a:pt x="223837" y="4762"/>
                    </a:lnTo>
                    <a:lnTo>
                      <a:pt x="173831" y="19050"/>
                    </a:lnTo>
                    <a:lnTo>
                      <a:pt x="138112" y="23812"/>
                    </a:lnTo>
                    <a:lnTo>
                      <a:pt x="97631" y="26194"/>
                    </a:lnTo>
                    <a:lnTo>
                      <a:pt x="64294" y="28575"/>
                    </a:lnTo>
                    <a:lnTo>
                      <a:pt x="38100" y="52387"/>
                    </a:lnTo>
                    <a:lnTo>
                      <a:pt x="11906" y="85725"/>
                    </a:lnTo>
                    <a:lnTo>
                      <a:pt x="2381" y="147637"/>
                    </a:lnTo>
                    <a:lnTo>
                      <a:pt x="2381" y="166687"/>
                    </a:lnTo>
                    <a:lnTo>
                      <a:pt x="2381" y="190500"/>
                    </a:lnTo>
                    <a:cubicBezTo>
                      <a:pt x="1587" y="216694"/>
                      <a:pt x="794" y="242887"/>
                      <a:pt x="0" y="269081"/>
                    </a:cubicBezTo>
                    <a:lnTo>
                      <a:pt x="0" y="292894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7" name="Freeform 306"/>
              <p:cNvSpPr/>
              <p:nvPr/>
            </p:nvSpPr>
            <p:spPr>
              <a:xfrm>
                <a:off x="3812514" y="5528045"/>
                <a:ext cx="605895" cy="469055"/>
              </a:xfrm>
              <a:custGeom>
                <a:avLst/>
                <a:gdLst>
                  <a:gd name="connsiteX0" fmla="*/ 545307 w 604838"/>
                  <a:gd name="connsiteY0" fmla="*/ 335756 h 466725"/>
                  <a:gd name="connsiteX1" fmla="*/ 545307 w 604838"/>
                  <a:gd name="connsiteY1" fmla="*/ 278606 h 466725"/>
                  <a:gd name="connsiteX2" fmla="*/ 550069 w 604838"/>
                  <a:gd name="connsiteY2" fmla="*/ 245268 h 466725"/>
                  <a:gd name="connsiteX3" fmla="*/ 554832 w 604838"/>
                  <a:gd name="connsiteY3" fmla="*/ 223837 h 466725"/>
                  <a:gd name="connsiteX4" fmla="*/ 554832 w 604838"/>
                  <a:gd name="connsiteY4" fmla="*/ 190500 h 466725"/>
                  <a:gd name="connsiteX5" fmla="*/ 557213 w 604838"/>
                  <a:gd name="connsiteY5" fmla="*/ 161925 h 466725"/>
                  <a:gd name="connsiteX6" fmla="*/ 569119 w 604838"/>
                  <a:gd name="connsiteY6" fmla="*/ 133350 h 466725"/>
                  <a:gd name="connsiteX7" fmla="*/ 578644 w 604838"/>
                  <a:gd name="connsiteY7" fmla="*/ 119062 h 466725"/>
                  <a:gd name="connsiteX8" fmla="*/ 604838 w 604838"/>
                  <a:gd name="connsiteY8" fmla="*/ 76200 h 466725"/>
                  <a:gd name="connsiteX9" fmla="*/ 581025 w 604838"/>
                  <a:gd name="connsiteY9" fmla="*/ 76200 h 466725"/>
                  <a:gd name="connsiteX10" fmla="*/ 550069 w 604838"/>
                  <a:gd name="connsiteY10" fmla="*/ 76200 h 466725"/>
                  <a:gd name="connsiteX11" fmla="*/ 490538 w 604838"/>
                  <a:gd name="connsiteY11" fmla="*/ 59531 h 466725"/>
                  <a:gd name="connsiteX12" fmla="*/ 464344 w 604838"/>
                  <a:gd name="connsiteY12" fmla="*/ 42862 h 466725"/>
                  <a:gd name="connsiteX13" fmla="*/ 435769 w 604838"/>
                  <a:gd name="connsiteY13" fmla="*/ 26193 h 466725"/>
                  <a:gd name="connsiteX14" fmla="*/ 416719 w 604838"/>
                  <a:gd name="connsiteY14" fmla="*/ 4762 h 466725"/>
                  <a:gd name="connsiteX15" fmla="*/ 388144 w 604838"/>
                  <a:gd name="connsiteY15" fmla="*/ 0 h 466725"/>
                  <a:gd name="connsiteX16" fmla="*/ 369094 w 604838"/>
                  <a:gd name="connsiteY16" fmla="*/ 0 h 466725"/>
                  <a:gd name="connsiteX17" fmla="*/ 345282 w 604838"/>
                  <a:gd name="connsiteY17" fmla="*/ 0 h 466725"/>
                  <a:gd name="connsiteX18" fmla="*/ 323850 w 604838"/>
                  <a:gd name="connsiteY18" fmla="*/ 14287 h 466725"/>
                  <a:gd name="connsiteX19" fmla="*/ 307182 w 604838"/>
                  <a:gd name="connsiteY19" fmla="*/ 30956 h 466725"/>
                  <a:gd name="connsiteX20" fmla="*/ 302419 w 604838"/>
                  <a:gd name="connsiteY20" fmla="*/ 57150 h 466725"/>
                  <a:gd name="connsiteX21" fmla="*/ 307182 w 604838"/>
                  <a:gd name="connsiteY21" fmla="*/ 85725 h 466725"/>
                  <a:gd name="connsiteX22" fmla="*/ 338138 w 604838"/>
                  <a:gd name="connsiteY22" fmla="*/ 130968 h 466725"/>
                  <a:gd name="connsiteX23" fmla="*/ 359569 w 604838"/>
                  <a:gd name="connsiteY23" fmla="*/ 154781 h 466725"/>
                  <a:gd name="connsiteX24" fmla="*/ 397669 w 604838"/>
                  <a:gd name="connsiteY24" fmla="*/ 169068 h 466725"/>
                  <a:gd name="connsiteX25" fmla="*/ 423863 w 604838"/>
                  <a:gd name="connsiteY25" fmla="*/ 176212 h 466725"/>
                  <a:gd name="connsiteX26" fmla="*/ 457200 w 604838"/>
                  <a:gd name="connsiteY26" fmla="*/ 166687 h 466725"/>
                  <a:gd name="connsiteX27" fmla="*/ 490538 w 604838"/>
                  <a:gd name="connsiteY27" fmla="*/ 164306 h 466725"/>
                  <a:gd name="connsiteX28" fmla="*/ 511969 w 604838"/>
                  <a:gd name="connsiteY28" fmla="*/ 171450 h 466725"/>
                  <a:gd name="connsiteX29" fmla="*/ 521494 w 604838"/>
                  <a:gd name="connsiteY29" fmla="*/ 190500 h 466725"/>
                  <a:gd name="connsiteX30" fmla="*/ 528638 w 604838"/>
                  <a:gd name="connsiteY30" fmla="*/ 214312 h 466725"/>
                  <a:gd name="connsiteX31" fmla="*/ 516732 w 604838"/>
                  <a:gd name="connsiteY31" fmla="*/ 235743 h 466725"/>
                  <a:gd name="connsiteX32" fmla="*/ 490538 w 604838"/>
                  <a:gd name="connsiteY32" fmla="*/ 209550 h 466725"/>
                  <a:gd name="connsiteX33" fmla="*/ 464344 w 604838"/>
                  <a:gd name="connsiteY33" fmla="*/ 202406 h 466725"/>
                  <a:gd name="connsiteX34" fmla="*/ 435769 w 604838"/>
                  <a:gd name="connsiteY34" fmla="*/ 200025 h 466725"/>
                  <a:gd name="connsiteX35" fmla="*/ 402432 w 604838"/>
                  <a:gd name="connsiteY35" fmla="*/ 204787 h 466725"/>
                  <a:gd name="connsiteX36" fmla="*/ 388144 w 604838"/>
                  <a:gd name="connsiteY36" fmla="*/ 211931 h 466725"/>
                  <a:gd name="connsiteX37" fmla="*/ 364332 w 604838"/>
                  <a:gd name="connsiteY37" fmla="*/ 207168 h 466725"/>
                  <a:gd name="connsiteX38" fmla="*/ 347663 w 604838"/>
                  <a:gd name="connsiteY38" fmla="*/ 219075 h 466725"/>
                  <a:gd name="connsiteX39" fmla="*/ 338138 w 604838"/>
                  <a:gd name="connsiteY39" fmla="*/ 219075 h 466725"/>
                  <a:gd name="connsiteX40" fmla="*/ 319088 w 604838"/>
                  <a:gd name="connsiteY40" fmla="*/ 192881 h 466725"/>
                  <a:gd name="connsiteX41" fmla="*/ 302419 w 604838"/>
                  <a:gd name="connsiteY41" fmla="*/ 176212 h 466725"/>
                  <a:gd name="connsiteX42" fmla="*/ 271463 w 604838"/>
                  <a:gd name="connsiteY42" fmla="*/ 169068 h 466725"/>
                  <a:gd name="connsiteX43" fmla="*/ 216694 w 604838"/>
                  <a:gd name="connsiteY43" fmla="*/ 180975 h 466725"/>
                  <a:gd name="connsiteX44" fmla="*/ 178594 w 604838"/>
                  <a:gd name="connsiteY44" fmla="*/ 197643 h 466725"/>
                  <a:gd name="connsiteX45" fmla="*/ 130969 w 604838"/>
                  <a:gd name="connsiteY45" fmla="*/ 214312 h 466725"/>
                  <a:gd name="connsiteX46" fmla="*/ 95250 w 604838"/>
                  <a:gd name="connsiteY46" fmla="*/ 219075 h 466725"/>
                  <a:gd name="connsiteX47" fmla="*/ 57150 w 604838"/>
                  <a:gd name="connsiteY47" fmla="*/ 230981 h 466725"/>
                  <a:gd name="connsiteX48" fmla="*/ 21432 w 604838"/>
                  <a:gd name="connsiteY48" fmla="*/ 245268 h 466725"/>
                  <a:gd name="connsiteX49" fmla="*/ 0 w 604838"/>
                  <a:gd name="connsiteY49" fmla="*/ 257175 h 466725"/>
                  <a:gd name="connsiteX50" fmla="*/ 0 w 604838"/>
                  <a:gd name="connsiteY50" fmla="*/ 269081 h 466725"/>
                  <a:gd name="connsiteX51" fmla="*/ 7144 w 604838"/>
                  <a:gd name="connsiteY51" fmla="*/ 295275 h 466725"/>
                  <a:gd name="connsiteX52" fmla="*/ 47625 w 604838"/>
                  <a:gd name="connsiteY52" fmla="*/ 323850 h 466725"/>
                  <a:gd name="connsiteX53" fmla="*/ 92869 w 604838"/>
                  <a:gd name="connsiteY53" fmla="*/ 342900 h 466725"/>
                  <a:gd name="connsiteX54" fmla="*/ 102394 w 604838"/>
                  <a:gd name="connsiteY54" fmla="*/ 373856 h 466725"/>
                  <a:gd name="connsiteX55" fmla="*/ 130969 w 604838"/>
                  <a:gd name="connsiteY55" fmla="*/ 402431 h 466725"/>
                  <a:gd name="connsiteX56" fmla="*/ 164307 w 604838"/>
                  <a:gd name="connsiteY56" fmla="*/ 414337 h 466725"/>
                  <a:gd name="connsiteX57" fmla="*/ 188119 w 604838"/>
                  <a:gd name="connsiteY57" fmla="*/ 450056 h 466725"/>
                  <a:gd name="connsiteX58" fmla="*/ 200025 w 604838"/>
                  <a:gd name="connsiteY58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604838" h="466725">
                    <a:moveTo>
                      <a:pt x="545307" y="335756"/>
                    </a:moveTo>
                    <a:lnTo>
                      <a:pt x="545307" y="278606"/>
                    </a:lnTo>
                    <a:lnTo>
                      <a:pt x="550069" y="245268"/>
                    </a:lnTo>
                    <a:lnTo>
                      <a:pt x="554832" y="223837"/>
                    </a:lnTo>
                    <a:lnTo>
                      <a:pt x="554832" y="190500"/>
                    </a:lnTo>
                    <a:lnTo>
                      <a:pt x="557213" y="161925"/>
                    </a:lnTo>
                    <a:lnTo>
                      <a:pt x="569119" y="133350"/>
                    </a:lnTo>
                    <a:lnTo>
                      <a:pt x="578644" y="119062"/>
                    </a:lnTo>
                    <a:lnTo>
                      <a:pt x="604838" y="76200"/>
                    </a:lnTo>
                    <a:lnTo>
                      <a:pt x="581025" y="76200"/>
                    </a:lnTo>
                    <a:lnTo>
                      <a:pt x="550069" y="76200"/>
                    </a:lnTo>
                    <a:lnTo>
                      <a:pt x="490538" y="59531"/>
                    </a:lnTo>
                    <a:lnTo>
                      <a:pt x="464344" y="42862"/>
                    </a:lnTo>
                    <a:lnTo>
                      <a:pt x="435769" y="26193"/>
                    </a:lnTo>
                    <a:lnTo>
                      <a:pt x="416719" y="4762"/>
                    </a:lnTo>
                    <a:lnTo>
                      <a:pt x="388144" y="0"/>
                    </a:lnTo>
                    <a:lnTo>
                      <a:pt x="369094" y="0"/>
                    </a:lnTo>
                    <a:lnTo>
                      <a:pt x="345282" y="0"/>
                    </a:lnTo>
                    <a:lnTo>
                      <a:pt x="323850" y="14287"/>
                    </a:lnTo>
                    <a:lnTo>
                      <a:pt x="307182" y="30956"/>
                    </a:lnTo>
                    <a:lnTo>
                      <a:pt x="302419" y="57150"/>
                    </a:lnTo>
                    <a:lnTo>
                      <a:pt x="307182" y="85725"/>
                    </a:lnTo>
                    <a:lnTo>
                      <a:pt x="338138" y="130968"/>
                    </a:lnTo>
                    <a:lnTo>
                      <a:pt x="359569" y="154781"/>
                    </a:lnTo>
                    <a:lnTo>
                      <a:pt x="397669" y="169068"/>
                    </a:lnTo>
                    <a:lnTo>
                      <a:pt x="423863" y="176212"/>
                    </a:lnTo>
                    <a:lnTo>
                      <a:pt x="457200" y="166687"/>
                    </a:lnTo>
                    <a:lnTo>
                      <a:pt x="490538" y="164306"/>
                    </a:lnTo>
                    <a:lnTo>
                      <a:pt x="511969" y="171450"/>
                    </a:lnTo>
                    <a:lnTo>
                      <a:pt x="521494" y="190500"/>
                    </a:lnTo>
                    <a:lnTo>
                      <a:pt x="528638" y="214312"/>
                    </a:lnTo>
                    <a:lnTo>
                      <a:pt x="516732" y="235743"/>
                    </a:lnTo>
                    <a:lnTo>
                      <a:pt x="490538" y="209550"/>
                    </a:lnTo>
                    <a:lnTo>
                      <a:pt x="464344" y="202406"/>
                    </a:lnTo>
                    <a:lnTo>
                      <a:pt x="435769" y="200025"/>
                    </a:lnTo>
                    <a:lnTo>
                      <a:pt x="402432" y="204787"/>
                    </a:lnTo>
                    <a:lnTo>
                      <a:pt x="388144" y="211931"/>
                    </a:lnTo>
                    <a:lnTo>
                      <a:pt x="364332" y="207168"/>
                    </a:lnTo>
                    <a:lnTo>
                      <a:pt x="347663" y="219075"/>
                    </a:lnTo>
                    <a:lnTo>
                      <a:pt x="338138" y="219075"/>
                    </a:lnTo>
                    <a:lnTo>
                      <a:pt x="319088" y="192881"/>
                    </a:lnTo>
                    <a:lnTo>
                      <a:pt x="302419" y="176212"/>
                    </a:lnTo>
                    <a:lnTo>
                      <a:pt x="271463" y="169068"/>
                    </a:lnTo>
                    <a:lnTo>
                      <a:pt x="216694" y="180975"/>
                    </a:lnTo>
                    <a:lnTo>
                      <a:pt x="178594" y="197643"/>
                    </a:lnTo>
                    <a:lnTo>
                      <a:pt x="130969" y="214312"/>
                    </a:lnTo>
                    <a:lnTo>
                      <a:pt x="95250" y="219075"/>
                    </a:lnTo>
                    <a:lnTo>
                      <a:pt x="57150" y="230981"/>
                    </a:lnTo>
                    <a:lnTo>
                      <a:pt x="21432" y="245268"/>
                    </a:lnTo>
                    <a:lnTo>
                      <a:pt x="0" y="257175"/>
                    </a:lnTo>
                    <a:lnTo>
                      <a:pt x="0" y="269081"/>
                    </a:lnTo>
                    <a:lnTo>
                      <a:pt x="7144" y="295275"/>
                    </a:lnTo>
                    <a:lnTo>
                      <a:pt x="47625" y="323850"/>
                    </a:lnTo>
                    <a:lnTo>
                      <a:pt x="92869" y="342900"/>
                    </a:lnTo>
                    <a:lnTo>
                      <a:pt x="102394" y="373856"/>
                    </a:lnTo>
                    <a:lnTo>
                      <a:pt x="130969" y="402431"/>
                    </a:lnTo>
                    <a:lnTo>
                      <a:pt x="164307" y="414337"/>
                    </a:lnTo>
                    <a:lnTo>
                      <a:pt x="188119" y="450056"/>
                    </a:lnTo>
                    <a:lnTo>
                      <a:pt x="200025" y="46672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8" name="Freeform 307"/>
              <p:cNvSpPr/>
              <p:nvPr/>
            </p:nvSpPr>
            <p:spPr>
              <a:xfrm>
                <a:off x="4007719" y="5992029"/>
                <a:ext cx="519700" cy="172410"/>
              </a:xfrm>
              <a:custGeom>
                <a:avLst/>
                <a:gdLst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8619 w 519112"/>
                  <a:gd name="connsiteY10" fmla="*/ 135731 h 173831"/>
                  <a:gd name="connsiteX11" fmla="*/ 414337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8619 w 519112"/>
                  <a:gd name="connsiteY10" fmla="*/ 135731 h 173831"/>
                  <a:gd name="connsiteX11" fmla="*/ 397668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3856 w 519112"/>
                  <a:gd name="connsiteY10" fmla="*/ 123825 h 173831"/>
                  <a:gd name="connsiteX11" fmla="*/ 397668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9112" h="173831">
                    <a:moveTo>
                      <a:pt x="0" y="0"/>
                    </a:moveTo>
                    <a:lnTo>
                      <a:pt x="35719" y="50006"/>
                    </a:lnTo>
                    <a:lnTo>
                      <a:pt x="92869" y="57150"/>
                    </a:lnTo>
                    <a:lnTo>
                      <a:pt x="133350" y="66675"/>
                    </a:lnTo>
                    <a:lnTo>
                      <a:pt x="154781" y="73819"/>
                    </a:lnTo>
                    <a:lnTo>
                      <a:pt x="195262" y="61913"/>
                    </a:lnTo>
                    <a:lnTo>
                      <a:pt x="240506" y="78581"/>
                    </a:lnTo>
                    <a:lnTo>
                      <a:pt x="264319" y="71438"/>
                    </a:lnTo>
                    <a:lnTo>
                      <a:pt x="311944" y="97631"/>
                    </a:lnTo>
                    <a:lnTo>
                      <a:pt x="350044" y="128588"/>
                    </a:lnTo>
                    <a:lnTo>
                      <a:pt x="373856" y="123825"/>
                    </a:lnTo>
                    <a:lnTo>
                      <a:pt x="397668" y="109538"/>
                    </a:lnTo>
                    <a:lnTo>
                      <a:pt x="438150" y="114300"/>
                    </a:lnTo>
                    <a:lnTo>
                      <a:pt x="459581" y="128588"/>
                    </a:lnTo>
                    <a:lnTo>
                      <a:pt x="478631" y="140494"/>
                    </a:lnTo>
                    <a:lnTo>
                      <a:pt x="478631" y="140494"/>
                    </a:lnTo>
                    <a:lnTo>
                      <a:pt x="509587" y="154781"/>
                    </a:lnTo>
                    <a:lnTo>
                      <a:pt x="519112" y="173831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6" name="Freeform 365"/>
              <p:cNvSpPr/>
              <p:nvPr/>
            </p:nvSpPr>
            <p:spPr>
              <a:xfrm>
                <a:off x="3526046" y="5391131"/>
                <a:ext cx="740256" cy="783450"/>
              </a:xfrm>
              <a:custGeom>
                <a:avLst/>
                <a:gdLst>
                  <a:gd name="connsiteX0" fmla="*/ 466725 w 740569"/>
                  <a:gd name="connsiteY0" fmla="*/ 783431 h 783431"/>
                  <a:gd name="connsiteX1" fmla="*/ 428625 w 740569"/>
                  <a:gd name="connsiteY1" fmla="*/ 733425 h 783431"/>
                  <a:gd name="connsiteX2" fmla="*/ 376238 w 740569"/>
                  <a:gd name="connsiteY2" fmla="*/ 695325 h 783431"/>
                  <a:gd name="connsiteX3" fmla="*/ 326231 w 740569"/>
                  <a:gd name="connsiteY3" fmla="*/ 671513 h 783431"/>
                  <a:gd name="connsiteX4" fmla="*/ 283369 w 740569"/>
                  <a:gd name="connsiteY4" fmla="*/ 650081 h 783431"/>
                  <a:gd name="connsiteX5" fmla="*/ 240506 w 740569"/>
                  <a:gd name="connsiteY5" fmla="*/ 635794 h 783431"/>
                  <a:gd name="connsiteX6" fmla="*/ 192881 w 740569"/>
                  <a:gd name="connsiteY6" fmla="*/ 645319 h 783431"/>
                  <a:gd name="connsiteX7" fmla="*/ 183356 w 740569"/>
                  <a:gd name="connsiteY7" fmla="*/ 645319 h 783431"/>
                  <a:gd name="connsiteX8" fmla="*/ 154781 w 740569"/>
                  <a:gd name="connsiteY8" fmla="*/ 607219 h 783431"/>
                  <a:gd name="connsiteX9" fmla="*/ 135731 w 740569"/>
                  <a:gd name="connsiteY9" fmla="*/ 585788 h 783431"/>
                  <a:gd name="connsiteX10" fmla="*/ 123825 w 740569"/>
                  <a:gd name="connsiteY10" fmla="*/ 583406 h 783431"/>
                  <a:gd name="connsiteX11" fmla="*/ 109538 w 740569"/>
                  <a:gd name="connsiteY11" fmla="*/ 581025 h 783431"/>
                  <a:gd name="connsiteX12" fmla="*/ 80963 w 740569"/>
                  <a:gd name="connsiteY12" fmla="*/ 581025 h 783431"/>
                  <a:gd name="connsiteX13" fmla="*/ 35719 w 740569"/>
                  <a:gd name="connsiteY13" fmla="*/ 592931 h 783431"/>
                  <a:gd name="connsiteX14" fmla="*/ 7144 w 740569"/>
                  <a:gd name="connsiteY14" fmla="*/ 592931 h 783431"/>
                  <a:gd name="connsiteX15" fmla="*/ 7144 w 740569"/>
                  <a:gd name="connsiteY15" fmla="*/ 592931 h 783431"/>
                  <a:gd name="connsiteX16" fmla="*/ 0 w 740569"/>
                  <a:gd name="connsiteY16" fmla="*/ 573881 h 783431"/>
                  <a:gd name="connsiteX17" fmla="*/ 7144 w 740569"/>
                  <a:gd name="connsiteY17" fmla="*/ 554831 h 783431"/>
                  <a:gd name="connsiteX18" fmla="*/ 7144 w 740569"/>
                  <a:gd name="connsiteY18" fmla="*/ 554831 h 783431"/>
                  <a:gd name="connsiteX19" fmla="*/ 26194 w 740569"/>
                  <a:gd name="connsiteY19" fmla="*/ 521494 h 783431"/>
                  <a:gd name="connsiteX20" fmla="*/ 59531 w 740569"/>
                  <a:gd name="connsiteY20" fmla="*/ 511969 h 783431"/>
                  <a:gd name="connsiteX21" fmla="*/ 71438 w 740569"/>
                  <a:gd name="connsiteY21" fmla="*/ 509588 h 783431"/>
                  <a:gd name="connsiteX22" fmla="*/ 73819 w 740569"/>
                  <a:gd name="connsiteY22" fmla="*/ 490538 h 783431"/>
                  <a:gd name="connsiteX23" fmla="*/ 57150 w 740569"/>
                  <a:gd name="connsiteY23" fmla="*/ 461963 h 783431"/>
                  <a:gd name="connsiteX24" fmla="*/ 40481 w 740569"/>
                  <a:gd name="connsiteY24" fmla="*/ 433388 h 783431"/>
                  <a:gd name="connsiteX25" fmla="*/ 26194 w 740569"/>
                  <a:gd name="connsiteY25" fmla="*/ 402431 h 783431"/>
                  <a:gd name="connsiteX26" fmla="*/ 7144 w 740569"/>
                  <a:gd name="connsiteY26" fmla="*/ 381000 h 783431"/>
                  <a:gd name="connsiteX27" fmla="*/ 7144 w 740569"/>
                  <a:gd name="connsiteY27" fmla="*/ 376238 h 783431"/>
                  <a:gd name="connsiteX28" fmla="*/ 135731 w 740569"/>
                  <a:gd name="connsiteY28" fmla="*/ 216694 h 783431"/>
                  <a:gd name="connsiteX29" fmla="*/ 176213 w 740569"/>
                  <a:gd name="connsiteY29" fmla="*/ 223838 h 783431"/>
                  <a:gd name="connsiteX30" fmla="*/ 207169 w 740569"/>
                  <a:gd name="connsiteY30" fmla="*/ 254794 h 783431"/>
                  <a:gd name="connsiteX31" fmla="*/ 216694 w 740569"/>
                  <a:gd name="connsiteY31" fmla="*/ 290513 h 783431"/>
                  <a:gd name="connsiteX32" fmla="*/ 245269 w 740569"/>
                  <a:gd name="connsiteY32" fmla="*/ 300038 h 783431"/>
                  <a:gd name="connsiteX33" fmla="*/ 285750 w 740569"/>
                  <a:gd name="connsiteY33" fmla="*/ 288131 h 783431"/>
                  <a:gd name="connsiteX34" fmla="*/ 333375 w 740569"/>
                  <a:gd name="connsiteY34" fmla="*/ 266700 h 783431"/>
                  <a:gd name="connsiteX35" fmla="*/ 366713 w 740569"/>
                  <a:gd name="connsiteY35" fmla="*/ 252413 h 783431"/>
                  <a:gd name="connsiteX36" fmla="*/ 390525 w 740569"/>
                  <a:gd name="connsiteY36" fmla="*/ 238125 h 783431"/>
                  <a:gd name="connsiteX37" fmla="*/ 416719 w 740569"/>
                  <a:gd name="connsiteY37" fmla="*/ 233363 h 783431"/>
                  <a:gd name="connsiteX38" fmla="*/ 447675 w 740569"/>
                  <a:gd name="connsiteY38" fmla="*/ 235744 h 783431"/>
                  <a:gd name="connsiteX39" fmla="*/ 478631 w 740569"/>
                  <a:gd name="connsiteY39" fmla="*/ 235744 h 783431"/>
                  <a:gd name="connsiteX40" fmla="*/ 509588 w 740569"/>
                  <a:gd name="connsiteY40" fmla="*/ 207169 h 783431"/>
                  <a:gd name="connsiteX41" fmla="*/ 542925 w 740569"/>
                  <a:gd name="connsiteY41" fmla="*/ 164306 h 783431"/>
                  <a:gd name="connsiteX42" fmla="*/ 566738 w 740569"/>
                  <a:gd name="connsiteY42" fmla="*/ 135731 h 783431"/>
                  <a:gd name="connsiteX43" fmla="*/ 573881 w 740569"/>
                  <a:gd name="connsiteY43" fmla="*/ 119063 h 783431"/>
                  <a:gd name="connsiteX44" fmla="*/ 611981 w 740569"/>
                  <a:gd name="connsiteY44" fmla="*/ 73819 h 783431"/>
                  <a:gd name="connsiteX45" fmla="*/ 661988 w 740569"/>
                  <a:gd name="connsiteY45" fmla="*/ 69056 h 783431"/>
                  <a:gd name="connsiteX46" fmla="*/ 697706 w 740569"/>
                  <a:gd name="connsiteY46" fmla="*/ 52388 h 783431"/>
                  <a:gd name="connsiteX47" fmla="*/ 714375 w 740569"/>
                  <a:gd name="connsiteY47" fmla="*/ 33338 h 783431"/>
                  <a:gd name="connsiteX48" fmla="*/ 740569 w 740569"/>
                  <a:gd name="connsiteY48" fmla="*/ 0 h 78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40569" h="783431">
                    <a:moveTo>
                      <a:pt x="466725" y="783431"/>
                    </a:moveTo>
                    <a:lnTo>
                      <a:pt x="428625" y="733425"/>
                    </a:lnTo>
                    <a:lnTo>
                      <a:pt x="376238" y="695325"/>
                    </a:lnTo>
                    <a:lnTo>
                      <a:pt x="326231" y="671513"/>
                    </a:lnTo>
                    <a:lnTo>
                      <a:pt x="283369" y="650081"/>
                    </a:lnTo>
                    <a:lnTo>
                      <a:pt x="240506" y="635794"/>
                    </a:lnTo>
                    <a:lnTo>
                      <a:pt x="192881" y="645319"/>
                    </a:lnTo>
                    <a:lnTo>
                      <a:pt x="183356" y="645319"/>
                    </a:lnTo>
                    <a:lnTo>
                      <a:pt x="154781" y="607219"/>
                    </a:lnTo>
                    <a:lnTo>
                      <a:pt x="135731" y="585788"/>
                    </a:lnTo>
                    <a:lnTo>
                      <a:pt x="123825" y="583406"/>
                    </a:lnTo>
                    <a:lnTo>
                      <a:pt x="109538" y="581025"/>
                    </a:lnTo>
                    <a:lnTo>
                      <a:pt x="80963" y="581025"/>
                    </a:lnTo>
                    <a:lnTo>
                      <a:pt x="35719" y="592931"/>
                    </a:lnTo>
                    <a:lnTo>
                      <a:pt x="7144" y="592931"/>
                    </a:lnTo>
                    <a:lnTo>
                      <a:pt x="7144" y="592931"/>
                    </a:lnTo>
                    <a:lnTo>
                      <a:pt x="0" y="573881"/>
                    </a:lnTo>
                    <a:lnTo>
                      <a:pt x="7144" y="554831"/>
                    </a:lnTo>
                    <a:lnTo>
                      <a:pt x="7144" y="554831"/>
                    </a:lnTo>
                    <a:lnTo>
                      <a:pt x="26194" y="521494"/>
                    </a:lnTo>
                    <a:lnTo>
                      <a:pt x="59531" y="511969"/>
                    </a:lnTo>
                    <a:lnTo>
                      <a:pt x="71438" y="509588"/>
                    </a:lnTo>
                    <a:lnTo>
                      <a:pt x="73819" y="490538"/>
                    </a:lnTo>
                    <a:lnTo>
                      <a:pt x="57150" y="461963"/>
                    </a:lnTo>
                    <a:lnTo>
                      <a:pt x="40481" y="433388"/>
                    </a:lnTo>
                    <a:lnTo>
                      <a:pt x="26194" y="402431"/>
                    </a:lnTo>
                    <a:lnTo>
                      <a:pt x="7144" y="381000"/>
                    </a:lnTo>
                    <a:lnTo>
                      <a:pt x="7144" y="376238"/>
                    </a:lnTo>
                    <a:lnTo>
                      <a:pt x="135731" y="216694"/>
                    </a:lnTo>
                    <a:lnTo>
                      <a:pt x="176213" y="223838"/>
                    </a:lnTo>
                    <a:lnTo>
                      <a:pt x="207169" y="254794"/>
                    </a:lnTo>
                    <a:lnTo>
                      <a:pt x="216694" y="290513"/>
                    </a:lnTo>
                    <a:lnTo>
                      <a:pt x="245269" y="300038"/>
                    </a:lnTo>
                    <a:lnTo>
                      <a:pt x="285750" y="288131"/>
                    </a:lnTo>
                    <a:lnTo>
                      <a:pt x="333375" y="266700"/>
                    </a:lnTo>
                    <a:lnTo>
                      <a:pt x="366713" y="252413"/>
                    </a:lnTo>
                    <a:lnTo>
                      <a:pt x="390525" y="238125"/>
                    </a:lnTo>
                    <a:lnTo>
                      <a:pt x="416719" y="233363"/>
                    </a:lnTo>
                    <a:lnTo>
                      <a:pt x="447675" y="235744"/>
                    </a:lnTo>
                    <a:lnTo>
                      <a:pt x="478631" y="235744"/>
                    </a:lnTo>
                    <a:lnTo>
                      <a:pt x="509588" y="207169"/>
                    </a:lnTo>
                    <a:lnTo>
                      <a:pt x="542925" y="164306"/>
                    </a:lnTo>
                    <a:lnTo>
                      <a:pt x="566738" y="135731"/>
                    </a:lnTo>
                    <a:lnTo>
                      <a:pt x="573881" y="119063"/>
                    </a:lnTo>
                    <a:lnTo>
                      <a:pt x="611981" y="73819"/>
                    </a:lnTo>
                    <a:lnTo>
                      <a:pt x="661988" y="69056"/>
                    </a:lnTo>
                    <a:lnTo>
                      <a:pt x="697706" y="52388"/>
                    </a:lnTo>
                    <a:lnTo>
                      <a:pt x="714375" y="33338"/>
                    </a:lnTo>
                    <a:lnTo>
                      <a:pt x="74056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7" name="Freeform 366"/>
              <p:cNvSpPr/>
              <p:nvPr/>
            </p:nvSpPr>
            <p:spPr>
              <a:xfrm>
                <a:off x="2907476" y="5155335"/>
                <a:ext cx="1336009" cy="623718"/>
              </a:xfrm>
              <a:custGeom>
                <a:avLst/>
                <a:gdLst>
                  <a:gd name="connsiteX0" fmla="*/ 1335882 w 1335882"/>
                  <a:gd name="connsiteY0" fmla="*/ 264319 h 623888"/>
                  <a:gd name="connsiteX1" fmla="*/ 1269207 w 1335882"/>
                  <a:gd name="connsiteY1" fmla="*/ 285750 h 623888"/>
                  <a:gd name="connsiteX2" fmla="*/ 1271588 w 1335882"/>
                  <a:gd name="connsiteY2" fmla="*/ 261938 h 623888"/>
                  <a:gd name="connsiteX3" fmla="*/ 1250157 w 1335882"/>
                  <a:gd name="connsiteY3" fmla="*/ 276225 h 623888"/>
                  <a:gd name="connsiteX4" fmla="*/ 1212057 w 1335882"/>
                  <a:gd name="connsiteY4" fmla="*/ 307182 h 623888"/>
                  <a:gd name="connsiteX5" fmla="*/ 1183482 w 1335882"/>
                  <a:gd name="connsiteY5" fmla="*/ 357188 h 623888"/>
                  <a:gd name="connsiteX6" fmla="*/ 1181100 w 1335882"/>
                  <a:gd name="connsiteY6" fmla="*/ 338138 h 623888"/>
                  <a:gd name="connsiteX7" fmla="*/ 1154907 w 1335882"/>
                  <a:gd name="connsiteY7" fmla="*/ 319088 h 623888"/>
                  <a:gd name="connsiteX8" fmla="*/ 1109663 w 1335882"/>
                  <a:gd name="connsiteY8" fmla="*/ 295275 h 623888"/>
                  <a:gd name="connsiteX9" fmla="*/ 1059657 w 1335882"/>
                  <a:gd name="connsiteY9" fmla="*/ 266700 h 623888"/>
                  <a:gd name="connsiteX10" fmla="*/ 1016794 w 1335882"/>
                  <a:gd name="connsiteY10" fmla="*/ 240507 h 623888"/>
                  <a:gd name="connsiteX11" fmla="*/ 976313 w 1335882"/>
                  <a:gd name="connsiteY11" fmla="*/ 214313 h 623888"/>
                  <a:gd name="connsiteX12" fmla="*/ 954882 w 1335882"/>
                  <a:gd name="connsiteY12" fmla="*/ 173832 h 623888"/>
                  <a:gd name="connsiteX13" fmla="*/ 926307 w 1335882"/>
                  <a:gd name="connsiteY13" fmla="*/ 133350 h 623888"/>
                  <a:gd name="connsiteX14" fmla="*/ 900113 w 1335882"/>
                  <a:gd name="connsiteY14" fmla="*/ 100013 h 623888"/>
                  <a:gd name="connsiteX15" fmla="*/ 869157 w 1335882"/>
                  <a:gd name="connsiteY15" fmla="*/ 69057 h 623888"/>
                  <a:gd name="connsiteX16" fmla="*/ 840582 w 1335882"/>
                  <a:gd name="connsiteY16" fmla="*/ 50007 h 623888"/>
                  <a:gd name="connsiteX17" fmla="*/ 802482 w 1335882"/>
                  <a:gd name="connsiteY17" fmla="*/ 42863 h 623888"/>
                  <a:gd name="connsiteX18" fmla="*/ 769144 w 1335882"/>
                  <a:gd name="connsiteY18" fmla="*/ 47625 h 623888"/>
                  <a:gd name="connsiteX19" fmla="*/ 752475 w 1335882"/>
                  <a:gd name="connsiteY19" fmla="*/ 47625 h 623888"/>
                  <a:gd name="connsiteX20" fmla="*/ 728663 w 1335882"/>
                  <a:gd name="connsiteY20" fmla="*/ 42863 h 623888"/>
                  <a:gd name="connsiteX21" fmla="*/ 704850 w 1335882"/>
                  <a:gd name="connsiteY21" fmla="*/ 21432 h 623888"/>
                  <a:gd name="connsiteX22" fmla="*/ 661988 w 1335882"/>
                  <a:gd name="connsiteY22" fmla="*/ 9525 h 623888"/>
                  <a:gd name="connsiteX23" fmla="*/ 635794 w 1335882"/>
                  <a:gd name="connsiteY23" fmla="*/ 11907 h 623888"/>
                  <a:gd name="connsiteX24" fmla="*/ 600075 w 1335882"/>
                  <a:gd name="connsiteY24" fmla="*/ 16669 h 623888"/>
                  <a:gd name="connsiteX25" fmla="*/ 554832 w 1335882"/>
                  <a:gd name="connsiteY25" fmla="*/ 21432 h 623888"/>
                  <a:gd name="connsiteX26" fmla="*/ 521494 w 1335882"/>
                  <a:gd name="connsiteY26" fmla="*/ 21432 h 623888"/>
                  <a:gd name="connsiteX27" fmla="*/ 492919 w 1335882"/>
                  <a:gd name="connsiteY27" fmla="*/ 11907 h 623888"/>
                  <a:gd name="connsiteX28" fmla="*/ 469107 w 1335882"/>
                  <a:gd name="connsiteY28" fmla="*/ 11907 h 623888"/>
                  <a:gd name="connsiteX29" fmla="*/ 438150 w 1335882"/>
                  <a:gd name="connsiteY29" fmla="*/ 2382 h 623888"/>
                  <a:gd name="connsiteX30" fmla="*/ 388144 w 1335882"/>
                  <a:gd name="connsiteY30" fmla="*/ 0 h 623888"/>
                  <a:gd name="connsiteX31" fmla="*/ 345282 w 1335882"/>
                  <a:gd name="connsiteY31" fmla="*/ 2382 h 623888"/>
                  <a:gd name="connsiteX32" fmla="*/ 319088 w 1335882"/>
                  <a:gd name="connsiteY32" fmla="*/ 14288 h 623888"/>
                  <a:gd name="connsiteX33" fmla="*/ 292894 w 1335882"/>
                  <a:gd name="connsiteY33" fmla="*/ 28575 h 623888"/>
                  <a:gd name="connsiteX34" fmla="*/ 271463 w 1335882"/>
                  <a:gd name="connsiteY34" fmla="*/ 30957 h 623888"/>
                  <a:gd name="connsiteX35" fmla="*/ 228600 w 1335882"/>
                  <a:gd name="connsiteY35" fmla="*/ 28575 h 623888"/>
                  <a:gd name="connsiteX36" fmla="*/ 209550 w 1335882"/>
                  <a:gd name="connsiteY36" fmla="*/ 47625 h 623888"/>
                  <a:gd name="connsiteX37" fmla="*/ 154782 w 1335882"/>
                  <a:gd name="connsiteY37" fmla="*/ 88107 h 623888"/>
                  <a:gd name="connsiteX38" fmla="*/ 133350 w 1335882"/>
                  <a:gd name="connsiteY38" fmla="*/ 135732 h 623888"/>
                  <a:gd name="connsiteX39" fmla="*/ 128588 w 1335882"/>
                  <a:gd name="connsiteY39" fmla="*/ 197644 h 623888"/>
                  <a:gd name="connsiteX40" fmla="*/ 138113 w 1335882"/>
                  <a:gd name="connsiteY40" fmla="*/ 250032 h 623888"/>
                  <a:gd name="connsiteX41" fmla="*/ 171450 w 1335882"/>
                  <a:gd name="connsiteY41" fmla="*/ 297657 h 623888"/>
                  <a:gd name="connsiteX42" fmla="*/ 219075 w 1335882"/>
                  <a:gd name="connsiteY42" fmla="*/ 314325 h 623888"/>
                  <a:gd name="connsiteX43" fmla="*/ 228600 w 1335882"/>
                  <a:gd name="connsiteY43" fmla="*/ 333375 h 623888"/>
                  <a:gd name="connsiteX44" fmla="*/ 230982 w 1335882"/>
                  <a:gd name="connsiteY44" fmla="*/ 354807 h 623888"/>
                  <a:gd name="connsiteX45" fmla="*/ 221457 w 1335882"/>
                  <a:gd name="connsiteY45" fmla="*/ 383382 h 623888"/>
                  <a:gd name="connsiteX46" fmla="*/ 221457 w 1335882"/>
                  <a:gd name="connsiteY46" fmla="*/ 395288 h 623888"/>
                  <a:gd name="connsiteX47" fmla="*/ 219075 w 1335882"/>
                  <a:gd name="connsiteY47" fmla="*/ 400050 h 623888"/>
                  <a:gd name="connsiteX48" fmla="*/ 209550 w 1335882"/>
                  <a:gd name="connsiteY48" fmla="*/ 407194 h 623888"/>
                  <a:gd name="connsiteX49" fmla="*/ 121444 w 1335882"/>
                  <a:gd name="connsiteY49" fmla="*/ 495300 h 623888"/>
                  <a:gd name="connsiteX50" fmla="*/ 138113 w 1335882"/>
                  <a:gd name="connsiteY50" fmla="*/ 516732 h 623888"/>
                  <a:gd name="connsiteX51" fmla="*/ 133350 w 1335882"/>
                  <a:gd name="connsiteY51" fmla="*/ 597694 h 623888"/>
                  <a:gd name="connsiteX52" fmla="*/ 85725 w 1335882"/>
                  <a:gd name="connsiteY52" fmla="*/ 604838 h 623888"/>
                  <a:gd name="connsiteX53" fmla="*/ 33338 w 1335882"/>
                  <a:gd name="connsiteY53" fmla="*/ 616744 h 623888"/>
                  <a:gd name="connsiteX54" fmla="*/ 0 w 1335882"/>
                  <a:gd name="connsiteY54" fmla="*/ 623888 h 62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35882" h="623888">
                    <a:moveTo>
                      <a:pt x="1335882" y="264319"/>
                    </a:moveTo>
                    <a:lnTo>
                      <a:pt x="1269207" y="285750"/>
                    </a:lnTo>
                    <a:lnTo>
                      <a:pt x="1271588" y="261938"/>
                    </a:lnTo>
                    <a:lnTo>
                      <a:pt x="1250157" y="276225"/>
                    </a:lnTo>
                    <a:lnTo>
                      <a:pt x="1212057" y="307182"/>
                    </a:lnTo>
                    <a:lnTo>
                      <a:pt x="1183482" y="357188"/>
                    </a:lnTo>
                    <a:lnTo>
                      <a:pt x="1181100" y="338138"/>
                    </a:lnTo>
                    <a:lnTo>
                      <a:pt x="1154907" y="319088"/>
                    </a:lnTo>
                    <a:lnTo>
                      <a:pt x="1109663" y="295275"/>
                    </a:lnTo>
                    <a:lnTo>
                      <a:pt x="1059657" y="266700"/>
                    </a:lnTo>
                    <a:lnTo>
                      <a:pt x="1016794" y="240507"/>
                    </a:lnTo>
                    <a:lnTo>
                      <a:pt x="976313" y="214313"/>
                    </a:lnTo>
                    <a:lnTo>
                      <a:pt x="954882" y="173832"/>
                    </a:lnTo>
                    <a:lnTo>
                      <a:pt x="926307" y="133350"/>
                    </a:lnTo>
                    <a:lnTo>
                      <a:pt x="900113" y="100013"/>
                    </a:lnTo>
                    <a:lnTo>
                      <a:pt x="869157" y="69057"/>
                    </a:lnTo>
                    <a:lnTo>
                      <a:pt x="840582" y="50007"/>
                    </a:lnTo>
                    <a:lnTo>
                      <a:pt x="802482" y="42863"/>
                    </a:lnTo>
                    <a:lnTo>
                      <a:pt x="769144" y="47625"/>
                    </a:lnTo>
                    <a:lnTo>
                      <a:pt x="752475" y="47625"/>
                    </a:lnTo>
                    <a:lnTo>
                      <a:pt x="728663" y="42863"/>
                    </a:lnTo>
                    <a:lnTo>
                      <a:pt x="704850" y="21432"/>
                    </a:lnTo>
                    <a:lnTo>
                      <a:pt x="661988" y="9525"/>
                    </a:lnTo>
                    <a:lnTo>
                      <a:pt x="635794" y="11907"/>
                    </a:lnTo>
                    <a:lnTo>
                      <a:pt x="600075" y="16669"/>
                    </a:lnTo>
                    <a:lnTo>
                      <a:pt x="554832" y="21432"/>
                    </a:lnTo>
                    <a:lnTo>
                      <a:pt x="521494" y="21432"/>
                    </a:lnTo>
                    <a:lnTo>
                      <a:pt x="492919" y="11907"/>
                    </a:lnTo>
                    <a:lnTo>
                      <a:pt x="469107" y="11907"/>
                    </a:lnTo>
                    <a:lnTo>
                      <a:pt x="438150" y="2382"/>
                    </a:lnTo>
                    <a:lnTo>
                      <a:pt x="388144" y="0"/>
                    </a:lnTo>
                    <a:lnTo>
                      <a:pt x="345282" y="2382"/>
                    </a:lnTo>
                    <a:lnTo>
                      <a:pt x="319088" y="14288"/>
                    </a:lnTo>
                    <a:lnTo>
                      <a:pt x="292894" y="28575"/>
                    </a:lnTo>
                    <a:lnTo>
                      <a:pt x="271463" y="30957"/>
                    </a:lnTo>
                    <a:lnTo>
                      <a:pt x="228600" y="28575"/>
                    </a:lnTo>
                    <a:lnTo>
                      <a:pt x="209550" y="47625"/>
                    </a:lnTo>
                    <a:lnTo>
                      <a:pt x="154782" y="88107"/>
                    </a:lnTo>
                    <a:lnTo>
                      <a:pt x="133350" y="135732"/>
                    </a:lnTo>
                    <a:lnTo>
                      <a:pt x="128588" y="197644"/>
                    </a:lnTo>
                    <a:lnTo>
                      <a:pt x="138113" y="250032"/>
                    </a:lnTo>
                    <a:lnTo>
                      <a:pt x="171450" y="297657"/>
                    </a:lnTo>
                    <a:lnTo>
                      <a:pt x="219075" y="314325"/>
                    </a:lnTo>
                    <a:lnTo>
                      <a:pt x="228600" y="333375"/>
                    </a:lnTo>
                    <a:lnTo>
                      <a:pt x="230982" y="354807"/>
                    </a:lnTo>
                    <a:lnTo>
                      <a:pt x="221457" y="383382"/>
                    </a:lnTo>
                    <a:lnTo>
                      <a:pt x="221457" y="395288"/>
                    </a:lnTo>
                    <a:lnTo>
                      <a:pt x="219075" y="400050"/>
                    </a:lnTo>
                    <a:lnTo>
                      <a:pt x="209550" y="407194"/>
                    </a:lnTo>
                    <a:lnTo>
                      <a:pt x="121444" y="495300"/>
                    </a:lnTo>
                    <a:lnTo>
                      <a:pt x="138113" y="516732"/>
                    </a:lnTo>
                    <a:lnTo>
                      <a:pt x="133350" y="597694"/>
                    </a:lnTo>
                    <a:lnTo>
                      <a:pt x="85725" y="604838"/>
                    </a:lnTo>
                    <a:lnTo>
                      <a:pt x="33338" y="616744"/>
                    </a:lnTo>
                    <a:lnTo>
                      <a:pt x="0" y="623888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8" name="Freeform 367"/>
              <p:cNvSpPr/>
              <p:nvPr/>
            </p:nvSpPr>
            <p:spPr>
              <a:xfrm>
                <a:off x="3041837" y="5388595"/>
                <a:ext cx="593219" cy="380316"/>
              </a:xfrm>
              <a:custGeom>
                <a:avLst/>
                <a:gdLst>
                  <a:gd name="connsiteX0" fmla="*/ 0 w 592932"/>
                  <a:gd name="connsiteY0" fmla="*/ 361950 h 381000"/>
                  <a:gd name="connsiteX1" fmla="*/ 50007 w 592932"/>
                  <a:gd name="connsiteY1" fmla="*/ 350044 h 381000"/>
                  <a:gd name="connsiteX2" fmla="*/ 100013 w 592932"/>
                  <a:gd name="connsiteY2" fmla="*/ 376237 h 381000"/>
                  <a:gd name="connsiteX3" fmla="*/ 116682 w 592932"/>
                  <a:gd name="connsiteY3" fmla="*/ 381000 h 381000"/>
                  <a:gd name="connsiteX4" fmla="*/ 185738 w 592932"/>
                  <a:gd name="connsiteY4" fmla="*/ 371475 h 381000"/>
                  <a:gd name="connsiteX5" fmla="*/ 257175 w 592932"/>
                  <a:gd name="connsiteY5" fmla="*/ 352425 h 381000"/>
                  <a:gd name="connsiteX6" fmla="*/ 333375 w 592932"/>
                  <a:gd name="connsiteY6" fmla="*/ 333375 h 381000"/>
                  <a:gd name="connsiteX7" fmla="*/ 400050 w 592932"/>
                  <a:gd name="connsiteY7" fmla="*/ 328612 h 381000"/>
                  <a:gd name="connsiteX8" fmla="*/ 435769 w 592932"/>
                  <a:gd name="connsiteY8" fmla="*/ 345281 h 381000"/>
                  <a:gd name="connsiteX9" fmla="*/ 473869 w 592932"/>
                  <a:gd name="connsiteY9" fmla="*/ 369094 h 381000"/>
                  <a:gd name="connsiteX10" fmla="*/ 592932 w 592932"/>
                  <a:gd name="connsiteY10" fmla="*/ 226219 h 381000"/>
                  <a:gd name="connsiteX11" fmla="*/ 564357 w 592932"/>
                  <a:gd name="connsiteY11" fmla="*/ 219075 h 381000"/>
                  <a:gd name="connsiteX12" fmla="*/ 533400 w 592932"/>
                  <a:gd name="connsiteY12" fmla="*/ 192881 h 381000"/>
                  <a:gd name="connsiteX13" fmla="*/ 526257 w 592932"/>
                  <a:gd name="connsiteY13" fmla="*/ 147637 h 381000"/>
                  <a:gd name="connsiteX14" fmla="*/ 507207 w 592932"/>
                  <a:gd name="connsiteY14" fmla="*/ 97631 h 381000"/>
                  <a:gd name="connsiteX15" fmla="*/ 473869 w 592932"/>
                  <a:gd name="connsiteY15" fmla="*/ 64294 h 381000"/>
                  <a:gd name="connsiteX16" fmla="*/ 438150 w 592932"/>
                  <a:gd name="connsiteY16" fmla="*/ 35719 h 381000"/>
                  <a:gd name="connsiteX17" fmla="*/ 397669 w 592932"/>
                  <a:gd name="connsiteY17" fmla="*/ 21431 h 381000"/>
                  <a:gd name="connsiteX18" fmla="*/ 357188 w 592932"/>
                  <a:gd name="connsiteY18" fmla="*/ 7144 h 381000"/>
                  <a:gd name="connsiteX19" fmla="*/ 311944 w 592932"/>
                  <a:gd name="connsiteY19" fmla="*/ 0 h 381000"/>
                  <a:gd name="connsiteX20" fmla="*/ 285750 w 592932"/>
                  <a:gd name="connsiteY20" fmla="*/ 7144 h 381000"/>
                  <a:gd name="connsiteX21" fmla="*/ 254794 w 592932"/>
                  <a:gd name="connsiteY21" fmla="*/ 30956 h 381000"/>
                  <a:gd name="connsiteX22" fmla="*/ 221457 w 592932"/>
                  <a:gd name="connsiteY22" fmla="*/ 40481 h 381000"/>
                  <a:gd name="connsiteX23" fmla="*/ 180975 w 592932"/>
                  <a:gd name="connsiteY23" fmla="*/ 52387 h 381000"/>
                  <a:gd name="connsiteX24" fmla="*/ 150019 w 592932"/>
                  <a:gd name="connsiteY24" fmla="*/ 71437 h 381000"/>
                  <a:gd name="connsiteX25" fmla="*/ 123825 w 592932"/>
                  <a:gd name="connsiteY25" fmla="*/ 71437 h 381000"/>
                  <a:gd name="connsiteX26" fmla="*/ 100013 w 592932"/>
                  <a:gd name="connsiteY26" fmla="*/ 76200 h 381000"/>
                  <a:gd name="connsiteX27" fmla="*/ 102394 w 592932"/>
                  <a:gd name="connsiteY27" fmla="*/ 95250 h 381000"/>
                  <a:gd name="connsiteX28" fmla="*/ 100013 w 592932"/>
                  <a:gd name="connsiteY28" fmla="*/ 119062 h 381000"/>
                  <a:gd name="connsiteX29" fmla="*/ 121444 w 592932"/>
                  <a:gd name="connsiteY29" fmla="*/ 126206 h 381000"/>
                  <a:gd name="connsiteX30" fmla="*/ 119063 w 592932"/>
                  <a:gd name="connsiteY30" fmla="*/ 140494 h 381000"/>
                  <a:gd name="connsiteX31" fmla="*/ 104775 w 592932"/>
                  <a:gd name="connsiteY31" fmla="*/ 152400 h 381000"/>
                  <a:gd name="connsiteX32" fmla="*/ 104775 w 592932"/>
                  <a:gd name="connsiteY32" fmla="*/ 152400 h 381000"/>
                  <a:gd name="connsiteX33" fmla="*/ 88107 w 592932"/>
                  <a:gd name="connsiteY33" fmla="*/ 171450 h 381000"/>
                  <a:gd name="connsiteX34" fmla="*/ 97632 w 592932"/>
                  <a:gd name="connsiteY34" fmla="*/ 180975 h 381000"/>
                  <a:gd name="connsiteX35" fmla="*/ 95250 w 592932"/>
                  <a:gd name="connsiteY35" fmla="*/ 197644 h 381000"/>
                  <a:gd name="connsiteX36" fmla="*/ 95250 w 592932"/>
                  <a:gd name="connsiteY36" fmla="*/ 197644 h 381000"/>
                  <a:gd name="connsiteX37" fmla="*/ 97632 w 592932"/>
                  <a:gd name="connsiteY37" fmla="*/ 221456 h 381000"/>
                  <a:gd name="connsiteX38" fmla="*/ 92869 w 592932"/>
                  <a:gd name="connsiteY38" fmla="*/ 235744 h 381000"/>
                  <a:gd name="connsiteX39" fmla="*/ 85725 w 592932"/>
                  <a:gd name="connsiteY39" fmla="*/ 242887 h 381000"/>
                  <a:gd name="connsiteX40" fmla="*/ 59532 w 592932"/>
                  <a:gd name="connsiteY40" fmla="*/ 228600 h 381000"/>
                  <a:gd name="connsiteX41" fmla="*/ 59532 w 592932"/>
                  <a:gd name="connsiteY41" fmla="*/ 228600 h 381000"/>
                  <a:gd name="connsiteX42" fmla="*/ 50007 w 592932"/>
                  <a:gd name="connsiteY42" fmla="*/ 245269 h 381000"/>
                  <a:gd name="connsiteX43" fmla="*/ 50007 w 592932"/>
                  <a:gd name="connsiteY43" fmla="*/ 259556 h 381000"/>
                  <a:gd name="connsiteX44" fmla="*/ 50007 w 592932"/>
                  <a:gd name="connsiteY44" fmla="*/ 259556 h 381000"/>
                  <a:gd name="connsiteX45" fmla="*/ 26194 w 592932"/>
                  <a:gd name="connsiteY45" fmla="*/ 273844 h 381000"/>
                  <a:gd name="connsiteX46" fmla="*/ 7144 w 592932"/>
                  <a:gd name="connsiteY46" fmla="*/ 278606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92932" h="381000">
                    <a:moveTo>
                      <a:pt x="0" y="361950"/>
                    </a:moveTo>
                    <a:lnTo>
                      <a:pt x="50007" y="350044"/>
                    </a:lnTo>
                    <a:lnTo>
                      <a:pt x="100013" y="376237"/>
                    </a:lnTo>
                    <a:lnTo>
                      <a:pt x="116682" y="381000"/>
                    </a:lnTo>
                    <a:lnTo>
                      <a:pt x="185738" y="371475"/>
                    </a:lnTo>
                    <a:lnTo>
                      <a:pt x="257175" y="352425"/>
                    </a:lnTo>
                    <a:lnTo>
                      <a:pt x="333375" y="333375"/>
                    </a:lnTo>
                    <a:lnTo>
                      <a:pt x="400050" y="328612"/>
                    </a:lnTo>
                    <a:lnTo>
                      <a:pt x="435769" y="345281"/>
                    </a:lnTo>
                    <a:lnTo>
                      <a:pt x="473869" y="369094"/>
                    </a:lnTo>
                    <a:lnTo>
                      <a:pt x="592932" y="226219"/>
                    </a:lnTo>
                    <a:lnTo>
                      <a:pt x="564357" y="219075"/>
                    </a:lnTo>
                    <a:lnTo>
                      <a:pt x="533400" y="192881"/>
                    </a:lnTo>
                    <a:lnTo>
                      <a:pt x="526257" y="147637"/>
                    </a:lnTo>
                    <a:lnTo>
                      <a:pt x="507207" y="97631"/>
                    </a:lnTo>
                    <a:lnTo>
                      <a:pt x="473869" y="64294"/>
                    </a:lnTo>
                    <a:lnTo>
                      <a:pt x="438150" y="35719"/>
                    </a:lnTo>
                    <a:lnTo>
                      <a:pt x="397669" y="21431"/>
                    </a:lnTo>
                    <a:lnTo>
                      <a:pt x="357188" y="7144"/>
                    </a:lnTo>
                    <a:lnTo>
                      <a:pt x="311944" y="0"/>
                    </a:lnTo>
                    <a:lnTo>
                      <a:pt x="285750" y="7144"/>
                    </a:lnTo>
                    <a:lnTo>
                      <a:pt x="254794" y="30956"/>
                    </a:lnTo>
                    <a:lnTo>
                      <a:pt x="221457" y="40481"/>
                    </a:lnTo>
                    <a:lnTo>
                      <a:pt x="180975" y="52387"/>
                    </a:lnTo>
                    <a:lnTo>
                      <a:pt x="150019" y="71437"/>
                    </a:lnTo>
                    <a:lnTo>
                      <a:pt x="123825" y="71437"/>
                    </a:lnTo>
                    <a:lnTo>
                      <a:pt x="100013" y="76200"/>
                    </a:lnTo>
                    <a:lnTo>
                      <a:pt x="102394" y="95250"/>
                    </a:lnTo>
                    <a:lnTo>
                      <a:pt x="100013" y="119062"/>
                    </a:lnTo>
                    <a:lnTo>
                      <a:pt x="121444" y="126206"/>
                    </a:lnTo>
                    <a:lnTo>
                      <a:pt x="119063" y="140494"/>
                    </a:lnTo>
                    <a:lnTo>
                      <a:pt x="104775" y="152400"/>
                    </a:lnTo>
                    <a:lnTo>
                      <a:pt x="104775" y="152400"/>
                    </a:lnTo>
                    <a:lnTo>
                      <a:pt x="88107" y="171450"/>
                    </a:lnTo>
                    <a:lnTo>
                      <a:pt x="97632" y="180975"/>
                    </a:lnTo>
                    <a:lnTo>
                      <a:pt x="95250" y="197644"/>
                    </a:lnTo>
                    <a:lnTo>
                      <a:pt x="95250" y="197644"/>
                    </a:lnTo>
                    <a:lnTo>
                      <a:pt x="97632" y="221456"/>
                    </a:lnTo>
                    <a:lnTo>
                      <a:pt x="92869" y="235744"/>
                    </a:lnTo>
                    <a:lnTo>
                      <a:pt x="85725" y="242887"/>
                    </a:lnTo>
                    <a:lnTo>
                      <a:pt x="59532" y="228600"/>
                    </a:lnTo>
                    <a:lnTo>
                      <a:pt x="59532" y="228600"/>
                    </a:lnTo>
                    <a:lnTo>
                      <a:pt x="50007" y="245269"/>
                    </a:lnTo>
                    <a:lnTo>
                      <a:pt x="50007" y="259556"/>
                    </a:lnTo>
                    <a:lnTo>
                      <a:pt x="50007" y="259556"/>
                    </a:lnTo>
                    <a:lnTo>
                      <a:pt x="26194" y="273844"/>
                    </a:lnTo>
                    <a:lnTo>
                      <a:pt x="7144" y="278606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9" name="Freeform 368"/>
              <p:cNvSpPr/>
              <p:nvPr/>
            </p:nvSpPr>
            <p:spPr>
              <a:xfrm>
                <a:off x="3401824" y="4901791"/>
                <a:ext cx="499420" cy="268756"/>
              </a:xfrm>
              <a:custGeom>
                <a:avLst/>
                <a:gdLst>
                  <a:gd name="connsiteX0" fmla="*/ 500063 w 500063"/>
                  <a:gd name="connsiteY0" fmla="*/ 133350 h 269081"/>
                  <a:gd name="connsiteX1" fmla="*/ 492919 w 500063"/>
                  <a:gd name="connsiteY1" fmla="*/ 102393 h 269081"/>
                  <a:gd name="connsiteX2" fmla="*/ 476250 w 500063"/>
                  <a:gd name="connsiteY2" fmla="*/ 80962 h 269081"/>
                  <a:gd name="connsiteX3" fmla="*/ 442913 w 500063"/>
                  <a:gd name="connsiteY3" fmla="*/ 38100 h 269081"/>
                  <a:gd name="connsiteX4" fmla="*/ 404813 w 500063"/>
                  <a:gd name="connsiteY4" fmla="*/ 7143 h 269081"/>
                  <a:gd name="connsiteX5" fmla="*/ 357188 w 500063"/>
                  <a:gd name="connsiteY5" fmla="*/ 0 h 269081"/>
                  <a:gd name="connsiteX6" fmla="*/ 314325 w 500063"/>
                  <a:gd name="connsiteY6" fmla="*/ 0 h 269081"/>
                  <a:gd name="connsiteX7" fmla="*/ 264319 w 500063"/>
                  <a:gd name="connsiteY7" fmla="*/ 0 h 269081"/>
                  <a:gd name="connsiteX8" fmla="*/ 219075 w 500063"/>
                  <a:gd name="connsiteY8" fmla="*/ 0 h 269081"/>
                  <a:gd name="connsiteX9" fmla="*/ 192881 w 500063"/>
                  <a:gd name="connsiteY9" fmla="*/ 23812 h 269081"/>
                  <a:gd name="connsiteX10" fmla="*/ 173831 w 500063"/>
                  <a:gd name="connsiteY10" fmla="*/ 30956 h 269081"/>
                  <a:gd name="connsiteX11" fmla="*/ 171450 w 500063"/>
                  <a:gd name="connsiteY11" fmla="*/ 50006 h 269081"/>
                  <a:gd name="connsiteX12" fmla="*/ 166688 w 500063"/>
                  <a:gd name="connsiteY12" fmla="*/ 66675 h 269081"/>
                  <a:gd name="connsiteX13" fmla="*/ 164306 w 500063"/>
                  <a:gd name="connsiteY13" fmla="*/ 80962 h 269081"/>
                  <a:gd name="connsiteX14" fmla="*/ 145256 w 500063"/>
                  <a:gd name="connsiteY14" fmla="*/ 85725 h 269081"/>
                  <a:gd name="connsiteX15" fmla="*/ 130969 w 500063"/>
                  <a:gd name="connsiteY15" fmla="*/ 88106 h 269081"/>
                  <a:gd name="connsiteX16" fmla="*/ 92869 w 500063"/>
                  <a:gd name="connsiteY16" fmla="*/ 183356 h 269081"/>
                  <a:gd name="connsiteX17" fmla="*/ 97631 w 500063"/>
                  <a:gd name="connsiteY17" fmla="*/ 190500 h 269081"/>
                  <a:gd name="connsiteX18" fmla="*/ 107156 w 500063"/>
                  <a:gd name="connsiteY18" fmla="*/ 188118 h 269081"/>
                  <a:gd name="connsiteX19" fmla="*/ 116681 w 500063"/>
                  <a:gd name="connsiteY19" fmla="*/ 173831 h 269081"/>
                  <a:gd name="connsiteX20" fmla="*/ 130969 w 500063"/>
                  <a:gd name="connsiteY20" fmla="*/ 183356 h 269081"/>
                  <a:gd name="connsiteX21" fmla="*/ 142875 w 500063"/>
                  <a:gd name="connsiteY21" fmla="*/ 188118 h 269081"/>
                  <a:gd name="connsiteX22" fmla="*/ 150019 w 500063"/>
                  <a:gd name="connsiteY22" fmla="*/ 207168 h 269081"/>
                  <a:gd name="connsiteX23" fmla="*/ 138113 w 500063"/>
                  <a:gd name="connsiteY23" fmla="*/ 214312 h 269081"/>
                  <a:gd name="connsiteX24" fmla="*/ 111919 w 500063"/>
                  <a:gd name="connsiteY24" fmla="*/ 209550 h 269081"/>
                  <a:gd name="connsiteX25" fmla="*/ 97631 w 500063"/>
                  <a:gd name="connsiteY25" fmla="*/ 209550 h 269081"/>
                  <a:gd name="connsiteX26" fmla="*/ 85725 w 500063"/>
                  <a:gd name="connsiteY26" fmla="*/ 202406 h 269081"/>
                  <a:gd name="connsiteX27" fmla="*/ 64294 w 500063"/>
                  <a:gd name="connsiteY27" fmla="*/ 202406 h 269081"/>
                  <a:gd name="connsiteX28" fmla="*/ 64294 w 500063"/>
                  <a:gd name="connsiteY28" fmla="*/ 202406 h 269081"/>
                  <a:gd name="connsiteX29" fmla="*/ 40481 w 500063"/>
                  <a:gd name="connsiteY29" fmla="*/ 214312 h 269081"/>
                  <a:gd name="connsiteX30" fmla="*/ 21431 w 500063"/>
                  <a:gd name="connsiteY30" fmla="*/ 219075 h 269081"/>
                  <a:gd name="connsiteX31" fmla="*/ 9525 w 500063"/>
                  <a:gd name="connsiteY31" fmla="*/ 228600 h 269081"/>
                  <a:gd name="connsiteX32" fmla="*/ 7144 w 500063"/>
                  <a:gd name="connsiteY32" fmla="*/ 238125 h 269081"/>
                  <a:gd name="connsiteX33" fmla="*/ 0 w 500063"/>
                  <a:gd name="connsiteY33" fmla="*/ 269081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00063" h="269081">
                    <a:moveTo>
                      <a:pt x="500063" y="133350"/>
                    </a:moveTo>
                    <a:lnTo>
                      <a:pt x="492919" y="102393"/>
                    </a:lnTo>
                    <a:lnTo>
                      <a:pt x="476250" y="80962"/>
                    </a:lnTo>
                    <a:lnTo>
                      <a:pt x="442913" y="38100"/>
                    </a:lnTo>
                    <a:lnTo>
                      <a:pt x="404813" y="7143"/>
                    </a:lnTo>
                    <a:lnTo>
                      <a:pt x="357188" y="0"/>
                    </a:lnTo>
                    <a:lnTo>
                      <a:pt x="314325" y="0"/>
                    </a:lnTo>
                    <a:lnTo>
                      <a:pt x="264319" y="0"/>
                    </a:lnTo>
                    <a:lnTo>
                      <a:pt x="219075" y="0"/>
                    </a:lnTo>
                    <a:lnTo>
                      <a:pt x="192881" y="23812"/>
                    </a:lnTo>
                    <a:lnTo>
                      <a:pt x="173831" y="30956"/>
                    </a:lnTo>
                    <a:lnTo>
                      <a:pt x="171450" y="50006"/>
                    </a:lnTo>
                    <a:lnTo>
                      <a:pt x="166688" y="66675"/>
                    </a:lnTo>
                    <a:lnTo>
                      <a:pt x="164306" y="80962"/>
                    </a:lnTo>
                    <a:lnTo>
                      <a:pt x="145256" y="85725"/>
                    </a:lnTo>
                    <a:lnTo>
                      <a:pt x="130969" y="88106"/>
                    </a:lnTo>
                    <a:lnTo>
                      <a:pt x="92869" y="183356"/>
                    </a:lnTo>
                    <a:lnTo>
                      <a:pt x="97631" y="190500"/>
                    </a:lnTo>
                    <a:lnTo>
                      <a:pt x="107156" y="188118"/>
                    </a:lnTo>
                    <a:lnTo>
                      <a:pt x="116681" y="173831"/>
                    </a:lnTo>
                    <a:lnTo>
                      <a:pt x="130969" y="183356"/>
                    </a:lnTo>
                    <a:lnTo>
                      <a:pt x="142875" y="188118"/>
                    </a:lnTo>
                    <a:lnTo>
                      <a:pt x="150019" y="207168"/>
                    </a:lnTo>
                    <a:lnTo>
                      <a:pt x="138113" y="214312"/>
                    </a:lnTo>
                    <a:lnTo>
                      <a:pt x="111919" y="209550"/>
                    </a:lnTo>
                    <a:lnTo>
                      <a:pt x="97631" y="209550"/>
                    </a:lnTo>
                    <a:lnTo>
                      <a:pt x="85725" y="202406"/>
                    </a:lnTo>
                    <a:lnTo>
                      <a:pt x="64294" y="202406"/>
                    </a:lnTo>
                    <a:lnTo>
                      <a:pt x="64294" y="202406"/>
                    </a:lnTo>
                    <a:lnTo>
                      <a:pt x="40481" y="214312"/>
                    </a:lnTo>
                    <a:lnTo>
                      <a:pt x="21431" y="219075"/>
                    </a:lnTo>
                    <a:lnTo>
                      <a:pt x="9525" y="228600"/>
                    </a:lnTo>
                    <a:lnTo>
                      <a:pt x="7144" y="238125"/>
                    </a:lnTo>
                    <a:lnTo>
                      <a:pt x="0" y="269081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70" name="Freeform 369"/>
              <p:cNvSpPr/>
              <p:nvPr/>
            </p:nvSpPr>
            <p:spPr>
              <a:xfrm>
                <a:off x="3379009" y="4960107"/>
                <a:ext cx="134361" cy="202835"/>
              </a:xfrm>
              <a:custGeom>
                <a:avLst/>
                <a:gdLst>
                  <a:gd name="connsiteX0" fmla="*/ 128587 w 133350"/>
                  <a:gd name="connsiteY0" fmla="*/ 0 h 202406"/>
                  <a:gd name="connsiteX1" fmla="*/ 133350 w 133350"/>
                  <a:gd name="connsiteY1" fmla="*/ 28575 h 202406"/>
                  <a:gd name="connsiteX2" fmla="*/ 100012 w 133350"/>
                  <a:gd name="connsiteY2" fmla="*/ 114300 h 202406"/>
                  <a:gd name="connsiteX3" fmla="*/ 64294 w 133350"/>
                  <a:gd name="connsiteY3" fmla="*/ 130969 h 202406"/>
                  <a:gd name="connsiteX4" fmla="*/ 30956 w 133350"/>
                  <a:gd name="connsiteY4" fmla="*/ 140494 h 202406"/>
                  <a:gd name="connsiteX5" fmla="*/ 19050 w 133350"/>
                  <a:gd name="connsiteY5" fmla="*/ 150019 h 202406"/>
                  <a:gd name="connsiteX6" fmla="*/ 9525 w 133350"/>
                  <a:gd name="connsiteY6" fmla="*/ 169069 h 202406"/>
                  <a:gd name="connsiteX7" fmla="*/ 7144 w 133350"/>
                  <a:gd name="connsiteY7" fmla="*/ 190500 h 202406"/>
                  <a:gd name="connsiteX8" fmla="*/ 0 w 133350"/>
                  <a:gd name="connsiteY8" fmla="*/ 202406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202406">
                    <a:moveTo>
                      <a:pt x="128587" y="0"/>
                    </a:moveTo>
                    <a:lnTo>
                      <a:pt x="133350" y="28575"/>
                    </a:lnTo>
                    <a:lnTo>
                      <a:pt x="100012" y="114300"/>
                    </a:lnTo>
                    <a:lnTo>
                      <a:pt x="64294" y="130969"/>
                    </a:lnTo>
                    <a:lnTo>
                      <a:pt x="30956" y="140494"/>
                    </a:lnTo>
                    <a:lnTo>
                      <a:pt x="19050" y="150019"/>
                    </a:lnTo>
                    <a:lnTo>
                      <a:pt x="9525" y="169069"/>
                    </a:lnTo>
                    <a:lnTo>
                      <a:pt x="7144" y="190500"/>
                    </a:lnTo>
                    <a:lnTo>
                      <a:pt x="0" y="202406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71" name="Freeform 370"/>
              <p:cNvSpPr/>
              <p:nvPr/>
            </p:nvSpPr>
            <p:spPr>
              <a:xfrm>
                <a:off x="4243485" y="5424091"/>
                <a:ext cx="93800" cy="167339"/>
              </a:xfrm>
              <a:custGeom>
                <a:avLst/>
                <a:gdLst>
                  <a:gd name="connsiteX0" fmla="*/ 0 w 92868"/>
                  <a:gd name="connsiteY0" fmla="*/ 0 h 166687"/>
                  <a:gd name="connsiteX1" fmla="*/ 2381 w 92868"/>
                  <a:gd name="connsiteY1" fmla="*/ 59531 h 166687"/>
                  <a:gd name="connsiteX2" fmla="*/ 16668 w 92868"/>
                  <a:gd name="connsiteY2" fmla="*/ 83343 h 166687"/>
                  <a:gd name="connsiteX3" fmla="*/ 57150 w 92868"/>
                  <a:gd name="connsiteY3" fmla="*/ 111918 h 166687"/>
                  <a:gd name="connsiteX4" fmla="*/ 76200 w 92868"/>
                  <a:gd name="connsiteY4" fmla="*/ 126206 h 166687"/>
                  <a:gd name="connsiteX5" fmla="*/ 92868 w 92868"/>
                  <a:gd name="connsiteY5" fmla="*/ 140493 h 166687"/>
                  <a:gd name="connsiteX6" fmla="*/ 92868 w 92868"/>
                  <a:gd name="connsiteY6" fmla="*/ 166687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868" h="166687">
                    <a:moveTo>
                      <a:pt x="0" y="0"/>
                    </a:moveTo>
                    <a:cubicBezTo>
                      <a:pt x="794" y="19844"/>
                      <a:pt x="1587" y="39687"/>
                      <a:pt x="2381" y="59531"/>
                    </a:cubicBezTo>
                    <a:lnTo>
                      <a:pt x="16668" y="83343"/>
                    </a:lnTo>
                    <a:lnTo>
                      <a:pt x="57150" y="111918"/>
                    </a:lnTo>
                    <a:lnTo>
                      <a:pt x="76200" y="126206"/>
                    </a:lnTo>
                    <a:lnTo>
                      <a:pt x="92868" y="140493"/>
                    </a:lnTo>
                    <a:lnTo>
                      <a:pt x="92868" y="16668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72" name="Freeform 371"/>
              <p:cNvSpPr/>
              <p:nvPr/>
            </p:nvSpPr>
            <p:spPr>
              <a:xfrm>
                <a:off x="3627451" y="4980390"/>
                <a:ext cx="70983" cy="55780"/>
              </a:xfrm>
              <a:custGeom>
                <a:avLst/>
                <a:gdLst>
                  <a:gd name="connsiteX0" fmla="*/ 71437 w 71437"/>
                  <a:gd name="connsiteY0" fmla="*/ 0 h 57150"/>
                  <a:gd name="connsiteX1" fmla="*/ 28575 w 71437"/>
                  <a:gd name="connsiteY1" fmla="*/ 30956 h 57150"/>
                  <a:gd name="connsiteX2" fmla="*/ 14287 w 71437"/>
                  <a:gd name="connsiteY2" fmla="*/ 40481 h 57150"/>
                  <a:gd name="connsiteX3" fmla="*/ 7144 w 71437"/>
                  <a:gd name="connsiteY3" fmla="*/ 47625 h 57150"/>
                  <a:gd name="connsiteX4" fmla="*/ 0 w 71437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37" h="57150">
                    <a:moveTo>
                      <a:pt x="71437" y="0"/>
                    </a:moveTo>
                    <a:lnTo>
                      <a:pt x="28575" y="30956"/>
                    </a:lnTo>
                    <a:lnTo>
                      <a:pt x="14287" y="40481"/>
                    </a:lnTo>
                    <a:lnTo>
                      <a:pt x="7144" y="47625"/>
                    </a:lnTo>
                    <a:lnTo>
                      <a:pt x="0" y="5715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73" name="Freeform 372"/>
              <p:cNvSpPr/>
              <p:nvPr/>
            </p:nvSpPr>
            <p:spPr>
              <a:xfrm>
                <a:off x="3624915" y="5036170"/>
                <a:ext cx="0" cy="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74" name="Freeform 373"/>
              <p:cNvSpPr/>
              <p:nvPr/>
            </p:nvSpPr>
            <p:spPr>
              <a:xfrm>
                <a:off x="4461506" y="4985461"/>
                <a:ext cx="174924" cy="121701"/>
              </a:xfrm>
              <a:custGeom>
                <a:avLst/>
                <a:gdLst>
                  <a:gd name="connsiteX0" fmla="*/ 176213 w 176213"/>
                  <a:gd name="connsiteY0" fmla="*/ 121443 h 121443"/>
                  <a:gd name="connsiteX1" fmla="*/ 90488 w 176213"/>
                  <a:gd name="connsiteY1" fmla="*/ 100012 h 121443"/>
                  <a:gd name="connsiteX2" fmla="*/ 47625 w 176213"/>
                  <a:gd name="connsiteY2" fmla="*/ 78581 h 121443"/>
                  <a:gd name="connsiteX3" fmla="*/ 26194 w 176213"/>
                  <a:gd name="connsiteY3" fmla="*/ 64293 h 121443"/>
                  <a:gd name="connsiteX4" fmla="*/ 7144 w 176213"/>
                  <a:gd name="connsiteY4" fmla="*/ 50006 h 121443"/>
                  <a:gd name="connsiteX5" fmla="*/ 0 w 176213"/>
                  <a:gd name="connsiteY5" fmla="*/ 28575 h 121443"/>
                  <a:gd name="connsiteX6" fmla="*/ 7144 w 176213"/>
                  <a:gd name="connsiteY6" fmla="*/ 0 h 12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213" h="121443">
                    <a:moveTo>
                      <a:pt x="176213" y="121443"/>
                    </a:moveTo>
                    <a:lnTo>
                      <a:pt x="90488" y="100012"/>
                    </a:lnTo>
                    <a:lnTo>
                      <a:pt x="47625" y="78581"/>
                    </a:lnTo>
                    <a:lnTo>
                      <a:pt x="26194" y="64293"/>
                    </a:lnTo>
                    <a:lnTo>
                      <a:pt x="7144" y="50006"/>
                    </a:lnTo>
                    <a:lnTo>
                      <a:pt x="0" y="28575"/>
                    </a:lnTo>
                    <a:lnTo>
                      <a:pt x="7144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75" name="Freeform 374"/>
              <p:cNvSpPr/>
              <p:nvPr/>
            </p:nvSpPr>
            <p:spPr>
              <a:xfrm>
                <a:off x="4035605" y="4744594"/>
                <a:ext cx="864478" cy="240867"/>
              </a:xfrm>
              <a:custGeom>
                <a:avLst/>
                <a:gdLst>
                  <a:gd name="connsiteX0" fmla="*/ 864394 w 864394"/>
                  <a:gd name="connsiteY0" fmla="*/ 45244 h 240507"/>
                  <a:gd name="connsiteX1" fmla="*/ 769144 w 864394"/>
                  <a:gd name="connsiteY1" fmla="*/ 88107 h 240507"/>
                  <a:gd name="connsiteX2" fmla="*/ 726281 w 864394"/>
                  <a:gd name="connsiteY2" fmla="*/ 97632 h 240507"/>
                  <a:gd name="connsiteX3" fmla="*/ 676275 w 864394"/>
                  <a:gd name="connsiteY3" fmla="*/ 116682 h 240507"/>
                  <a:gd name="connsiteX4" fmla="*/ 628650 w 864394"/>
                  <a:gd name="connsiteY4" fmla="*/ 138113 h 240507"/>
                  <a:gd name="connsiteX5" fmla="*/ 585787 w 864394"/>
                  <a:gd name="connsiteY5" fmla="*/ 145257 h 240507"/>
                  <a:gd name="connsiteX6" fmla="*/ 559594 w 864394"/>
                  <a:gd name="connsiteY6" fmla="*/ 157163 h 240507"/>
                  <a:gd name="connsiteX7" fmla="*/ 540544 w 864394"/>
                  <a:gd name="connsiteY7" fmla="*/ 161925 h 240507"/>
                  <a:gd name="connsiteX8" fmla="*/ 511969 w 864394"/>
                  <a:gd name="connsiteY8" fmla="*/ 166688 h 240507"/>
                  <a:gd name="connsiteX9" fmla="*/ 511969 w 864394"/>
                  <a:gd name="connsiteY9" fmla="*/ 166688 h 240507"/>
                  <a:gd name="connsiteX10" fmla="*/ 481012 w 864394"/>
                  <a:gd name="connsiteY10" fmla="*/ 176213 h 240507"/>
                  <a:gd name="connsiteX11" fmla="*/ 454819 w 864394"/>
                  <a:gd name="connsiteY11" fmla="*/ 209550 h 240507"/>
                  <a:gd name="connsiteX12" fmla="*/ 433387 w 864394"/>
                  <a:gd name="connsiteY12" fmla="*/ 240507 h 240507"/>
                  <a:gd name="connsiteX13" fmla="*/ 411956 w 864394"/>
                  <a:gd name="connsiteY13" fmla="*/ 240507 h 240507"/>
                  <a:gd name="connsiteX14" fmla="*/ 390525 w 864394"/>
                  <a:gd name="connsiteY14" fmla="*/ 216694 h 240507"/>
                  <a:gd name="connsiteX15" fmla="*/ 373856 w 864394"/>
                  <a:gd name="connsiteY15" fmla="*/ 188119 h 240507"/>
                  <a:gd name="connsiteX16" fmla="*/ 350044 w 864394"/>
                  <a:gd name="connsiteY16" fmla="*/ 171450 h 240507"/>
                  <a:gd name="connsiteX17" fmla="*/ 330994 w 864394"/>
                  <a:gd name="connsiteY17" fmla="*/ 164307 h 240507"/>
                  <a:gd name="connsiteX18" fmla="*/ 309562 w 864394"/>
                  <a:gd name="connsiteY18" fmla="*/ 157163 h 240507"/>
                  <a:gd name="connsiteX19" fmla="*/ 285750 w 864394"/>
                  <a:gd name="connsiteY19" fmla="*/ 166688 h 240507"/>
                  <a:gd name="connsiteX20" fmla="*/ 276225 w 864394"/>
                  <a:gd name="connsiteY20" fmla="*/ 159544 h 240507"/>
                  <a:gd name="connsiteX21" fmla="*/ 254794 w 864394"/>
                  <a:gd name="connsiteY21" fmla="*/ 130969 h 240507"/>
                  <a:gd name="connsiteX22" fmla="*/ 228600 w 864394"/>
                  <a:gd name="connsiteY22" fmla="*/ 114300 h 240507"/>
                  <a:gd name="connsiteX23" fmla="*/ 204787 w 864394"/>
                  <a:gd name="connsiteY23" fmla="*/ 114300 h 240507"/>
                  <a:gd name="connsiteX24" fmla="*/ 173831 w 864394"/>
                  <a:gd name="connsiteY24" fmla="*/ 104775 h 240507"/>
                  <a:gd name="connsiteX25" fmla="*/ 135731 w 864394"/>
                  <a:gd name="connsiteY25" fmla="*/ 90488 h 240507"/>
                  <a:gd name="connsiteX26" fmla="*/ 102394 w 864394"/>
                  <a:gd name="connsiteY26" fmla="*/ 83344 h 240507"/>
                  <a:gd name="connsiteX27" fmla="*/ 73819 w 864394"/>
                  <a:gd name="connsiteY27" fmla="*/ 76200 h 240507"/>
                  <a:gd name="connsiteX28" fmla="*/ 54769 w 864394"/>
                  <a:gd name="connsiteY28" fmla="*/ 64294 h 240507"/>
                  <a:gd name="connsiteX29" fmla="*/ 38100 w 864394"/>
                  <a:gd name="connsiteY29" fmla="*/ 45244 h 240507"/>
                  <a:gd name="connsiteX30" fmla="*/ 33337 w 864394"/>
                  <a:gd name="connsiteY30" fmla="*/ 26194 h 240507"/>
                  <a:gd name="connsiteX31" fmla="*/ 23812 w 864394"/>
                  <a:gd name="connsiteY31" fmla="*/ 14288 h 240507"/>
                  <a:gd name="connsiteX32" fmla="*/ 7144 w 864394"/>
                  <a:gd name="connsiteY32" fmla="*/ 7144 h 240507"/>
                  <a:gd name="connsiteX33" fmla="*/ 0 w 864394"/>
                  <a:gd name="connsiteY33" fmla="*/ 0 h 24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64394" h="240507">
                    <a:moveTo>
                      <a:pt x="864394" y="45244"/>
                    </a:moveTo>
                    <a:lnTo>
                      <a:pt x="769144" y="88107"/>
                    </a:lnTo>
                    <a:lnTo>
                      <a:pt x="726281" y="97632"/>
                    </a:lnTo>
                    <a:lnTo>
                      <a:pt x="676275" y="116682"/>
                    </a:lnTo>
                    <a:lnTo>
                      <a:pt x="628650" y="138113"/>
                    </a:lnTo>
                    <a:lnTo>
                      <a:pt x="585787" y="145257"/>
                    </a:lnTo>
                    <a:lnTo>
                      <a:pt x="559594" y="157163"/>
                    </a:lnTo>
                    <a:lnTo>
                      <a:pt x="540544" y="161925"/>
                    </a:lnTo>
                    <a:lnTo>
                      <a:pt x="511969" y="166688"/>
                    </a:lnTo>
                    <a:lnTo>
                      <a:pt x="511969" y="166688"/>
                    </a:lnTo>
                    <a:lnTo>
                      <a:pt x="481012" y="176213"/>
                    </a:lnTo>
                    <a:lnTo>
                      <a:pt x="454819" y="209550"/>
                    </a:lnTo>
                    <a:lnTo>
                      <a:pt x="433387" y="240507"/>
                    </a:lnTo>
                    <a:lnTo>
                      <a:pt x="411956" y="240507"/>
                    </a:lnTo>
                    <a:lnTo>
                      <a:pt x="390525" y="216694"/>
                    </a:lnTo>
                    <a:lnTo>
                      <a:pt x="373856" y="188119"/>
                    </a:lnTo>
                    <a:lnTo>
                      <a:pt x="350044" y="171450"/>
                    </a:lnTo>
                    <a:lnTo>
                      <a:pt x="330994" y="164307"/>
                    </a:lnTo>
                    <a:lnTo>
                      <a:pt x="309562" y="157163"/>
                    </a:lnTo>
                    <a:lnTo>
                      <a:pt x="285750" y="166688"/>
                    </a:lnTo>
                    <a:lnTo>
                      <a:pt x="276225" y="159544"/>
                    </a:lnTo>
                    <a:lnTo>
                      <a:pt x="254794" y="130969"/>
                    </a:lnTo>
                    <a:lnTo>
                      <a:pt x="228600" y="114300"/>
                    </a:lnTo>
                    <a:lnTo>
                      <a:pt x="204787" y="114300"/>
                    </a:lnTo>
                    <a:lnTo>
                      <a:pt x="173831" y="104775"/>
                    </a:lnTo>
                    <a:lnTo>
                      <a:pt x="135731" y="90488"/>
                    </a:lnTo>
                    <a:lnTo>
                      <a:pt x="102394" y="83344"/>
                    </a:lnTo>
                    <a:lnTo>
                      <a:pt x="73819" y="76200"/>
                    </a:lnTo>
                    <a:lnTo>
                      <a:pt x="54769" y="64294"/>
                    </a:lnTo>
                    <a:lnTo>
                      <a:pt x="38100" y="45244"/>
                    </a:lnTo>
                    <a:lnTo>
                      <a:pt x="33337" y="26194"/>
                    </a:lnTo>
                    <a:lnTo>
                      <a:pt x="23812" y="14288"/>
                    </a:lnTo>
                    <a:lnTo>
                      <a:pt x="7144" y="7144"/>
                    </a:lnTo>
                    <a:lnTo>
                      <a:pt x="0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76" name="Freeform 375"/>
              <p:cNvSpPr/>
              <p:nvPr/>
            </p:nvSpPr>
            <p:spPr>
              <a:xfrm>
                <a:off x="3627451" y="4982925"/>
                <a:ext cx="106475" cy="58316"/>
              </a:xfrm>
              <a:custGeom>
                <a:avLst/>
                <a:gdLst>
                  <a:gd name="connsiteX0" fmla="*/ 0 w 107156"/>
                  <a:gd name="connsiteY0" fmla="*/ 52388 h 57150"/>
                  <a:gd name="connsiteX1" fmla="*/ 28575 w 107156"/>
                  <a:gd name="connsiteY1" fmla="*/ 50007 h 57150"/>
                  <a:gd name="connsiteX2" fmla="*/ 54769 w 107156"/>
                  <a:gd name="connsiteY2" fmla="*/ 54769 h 57150"/>
                  <a:gd name="connsiteX3" fmla="*/ 85725 w 107156"/>
                  <a:gd name="connsiteY3" fmla="*/ 57150 h 57150"/>
                  <a:gd name="connsiteX4" fmla="*/ 85725 w 107156"/>
                  <a:gd name="connsiteY4" fmla="*/ 57150 h 57150"/>
                  <a:gd name="connsiteX5" fmla="*/ 107156 w 107156"/>
                  <a:gd name="connsiteY5" fmla="*/ 40482 h 57150"/>
                  <a:gd name="connsiteX6" fmla="*/ 95250 w 107156"/>
                  <a:gd name="connsiteY6" fmla="*/ 26194 h 57150"/>
                  <a:gd name="connsiteX7" fmla="*/ 85725 w 107156"/>
                  <a:gd name="connsiteY7" fmla="*/ 9525 h 57150"/>
                  <a:gd name="connsiteX8" fmla="*/ 73819 w 107156"/>
                  <a:gd name="connsiteY8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156" h="57150">
                    <a:moveTo>
                      <a:pt x="0" y="52388"/>
                    </a:moveTo>
                    <a:lnTo>
                      <a:pt x="28575" y="50007"/>
                    </a:lnTo>
                    <a:lnTo>
                      <a:pt x="54769" y="54769"/>
                    </a:lnTo>
                    <a:lnTo>
                      <a:pt x="85725" y="57150"/>
                    </a:lnTo>
                    <a:lnTo>
                      <a:pt x="85725" y="57150"/>
                    </a:lnTo>
                    <a:lnTo>
                      <a:pt x="107156" y="40482"/>
                    </a:lnTo>
                    <a:lnTo>
                      <a:pt x="95250" y="26194"/>
                    </a:lnTo>
                    <a:lnTo>
                      <a:pt x="85725" y="9525"/>
                    </a:lnTo>
                    <a:lnTo>
                      <a:pt x="73819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77" name="Freeform 376"/>
              <p:cNvSpPr/>
              <p:nvPr/>
            </p:nvSpPr>
            <p:spPr>
              <a:xfrm>
                <a:off x="3832795" y="5097020"/>
                <a:ext cx="48168" cy="126772"/>
              </a:xfrm>
              <a:custGeom>
                <a:avLst/>
                <a:gdLst>
                  <a:gd name="connsiteX0" fmla="*/ 0 w 50007"/>
                  <a:gd name="connsiteY0" fmla="*/ 0 h 126207"/>
                  <a:gd name="connsiteX1" fmla="*/ 28575 w 50007"/>
                  <a:gd name="connsiteY1" fmla="*/ 59532 h 126207"/>
                  <a:gd name="connsiteX2" fmla="*/ 35719 w 50007"/>
                  <a:gd name="connsiteY2" fmla="*/ 66675 h 126207"/>
                  <a:gd name="connsiteX3" fmla="*/ 45244 w 50007"/>
                  <a:gd name="connsiteY3" fmla="*/ 88107 h 126207"/>
                  <a:gd name="connsiteX4" fmla="*/ 50007 w 50007"/>
                  <a:gd name="connsiteY4" fmla="*/ 116682 h 126207"/>
                  <a:gd name="connsiteX5" fmla="*/ 40482 w 50007"/>
                  <a:gd name="connsiteY5" fmla="*/ 126207 h 126207"/>
                  <a:gd name="connsiteX6" fmla="*/ 28575 w 50007"/>
                  <a:gd name="connsiteY6" fmla="*/ 123825 h 126207"/>
                  <a:gd name="connsiteX7" fmla="*/ 21432 w 50007"/>
                  <a:gd name="connsiteY7" fmla="*/ 104775 h 12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007" h="126207">
                    <a:moveTo>
                      <a:pt x="0" y="0"/>
                    </a:moveTo>
                    <a:lnTo>
                      <a:pt x="28575" y="59532"/>
                    </a:lnTo>
                    <a:lnTo>
                      <a:pt x="35719" y="66675"/>
                    </a:lnTo>
                    <a:lnTo>
                      <a:pt x="45244" y="88107"/>
                    </a:lnTo>
                    <a:lnTo>
                      <a:pt x="50007" y="116682"/>
                    </a:lnTo>
                    <a:lnTo>
                      <a:pt x="40482" y="126207"/>
                    </a:lnTo>
                    <a:lnTo>
                      <a:pt x="28575" y="123825"/>
                    </a:lnTo>
                    <a:lnTo>
                      <a:pt x="21432" y="1047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78" name="Freeform 377"/>
              <p:cNvSpPr/>
              <p:nvPr/>
            </p:nvSpPr>
            <p:spPr>
              <a:xfrm>
                <a:off x="3799839" y="5097020"/>
                <a:ext cx="53237" cy="109023"/>
              </a:xfrm>
              <a:custGeom>
                <a:avLst/>
                <a:gdLst>
                  <a:gd name="connsiteX0" fmla="*/ 52388 w 52388"/>
                  <a:gd name="connsiteY0" fmla="*/ 107157 h 107157"/>
                  <a:gd name="connsiteX1" fmla="*/ 23813 w 52388"/>
                  <a:gd name="connsiteY1" fmla="*/ 54769 h 107157"/>
                  <a:gd name="connsiteX2" fmla="*/ 7144 w 52388"/>
                  <a:gd name="connsiteY2" fmla="*/ 30957 h 107157"/>
                  <a:gd name="connsiteX3" fmla="*/ 0 w 52388"/>
                  <a:gd name="connsiteY3" fmla="*/ 14288 h 107157"/>
                  <a:gd name="connsiteX4" fmla="*/ 9525 w 52388"/>
                  <a:gd name="connsiteY4" fmla="*/ 2382 h 107157"/>
                  <a:gd name="connsiteX5" fmla="*/ 26194 w 52388"/>
                  <a:gd name="connsiteY5" fmla="*/ 0 h 107157"/>
                  <a:gd name="connsiteX6" fmla="*/ 26194 w 52388"/>
                  <a:gd name="connsiteY6" fmla="*/ 0 h 10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88" h="107157">
                    <a:moveTo>
                      <a:pt x="52388" y="107157"/>
                    </a:moveTo>
                    <a:lnTo>
                      <a:pt x="23813" y="54769"/>
                    </a:lnTo>
                    <a:lnTo>
                      <a:pt x="7144" y="30957"/>
                    </a:lnTo>
                    <a:lnTo>
                      <a:pt x="0" y="14288"/>
                    </a:lnTo>
                    <a:lnTo>
                      <a:pt x="9525" y="2382"/>
                    </a:lnTo>
                    <a:lnTo>
                      <a:pt x="26194" y="0"/>
                    </a:lnTo>
                    <a:lnTo>
                      <a:pt x="26194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79" name="Freeform 378"/>
              <p:cNvSpPr/>
              <p:nvPr/>
            </p:nvSpPr>
            <p:spPr>
              <a:xfrm>
                <a:off x="3690828" y="5137587"/>
                <a:ext cx="70983" cy="30425"/>
              </a:xfrm>
              <a:custGeom>
                <a:avLst/>
                <a:gdLst>
                  <a:gd name="connsiteX0" fmla="*/ 69056 w 69056"/>
                  <a:gd name="connsiteY0" fmla="*/ 11907 h 30957"/>
                  <a:gd name="connsiteX1" fmla="*/ 16668 w 69056"/>
                  <a:gd name="connsiteY1" fmla="*/ 0 h 30957"/>
                  <a:gd name="connsiteX2" fmla="*/ 0 w 69056"/>
                  <a:gd name="connsiteY2" fmla="*/ 9525 h 30957"/>
                  <a:gd name="connsiteX3" fmla="*/ 0 w 69056"/>
                  <a:gd name="connsiteY3" fmla="*/ 21432 h 30957"/>
                  <a:gd name="connsiteX4" fmla="*/ 9525 w 69056"/>
                  <a:gd name="connsiteY4" fmla="*/ 30957 h 3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30957">
                    <a:moveTo>
                      <a:pt x="69056" y="11907"/>
                    </a:moveTo>
                    <a:lnTo>
                      <a:pt x="16668" y="0"/>
                    </a:lnTo>
                    <a:lnTo>
                      <a:pt x="0" y="9525"/>
                    </a:lnTo>
                    <a:lnTo>
                      <a:pt x="0" y="21432"/>
                    </a:lnTo>
                    <a:lnTo>
                      <a:pt x="9525" y="30957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80" name="Freeform 379"/>
              <p:cNvSpPr/>
              <p:nvPr/>
            </p:nvSpPr>
            <p:spPr>
              <a:xfrm>
                <a:off x="3698434" y="5147729"/>
                <a:ext cx="60843" cy="22818"/>
              </a:xfrm>
              <a:custGeom>
                <a:avLst/>
                <a:gdLst>
                  <a:gd name="connsiteX0" fmla="*/ 0 w 59532"/>
                  <a:gd name="connsiteY0" fmla="*/ 16668 h 21431"/>
                  <a:gd name="connsiteX1" fmla="*/ 45244 w 59532"/>
                  <a:gd name="connsiteY1" fmla="*/ 21431 h 21431"/>
                  <a:gd name="connsiteX2" fmla="*/ 45244 w 59532"/>
                  <a:gd name="connsiteY2" fmla="*/ 21431 h 21431"/>
                  <a:gd name="connsiteX3" fmla="*/ 59532 w 59532"/>
                  <a:gd name="connsiteY3" fmla="*/ 0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32" h="21431">
                    <a:moveTo>
                      <a:pt x="0" y="16668"/>
                    </a:moveTo>
                    <a:lnTo>
                      <a:pt x="45244" y="21431"/>
                    </a:lnTo>
                    <a:lnTo>
                      <a:pt x="45244" y="21431"/>
                    </a:lnTo>
                    <a:lnTo>
                      <a:pt x="59532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81" name="Freeform 380"/>
              <p:cNvSpPr/>
              <p:nvPr/>
            </p:nvSpPr>
            <p:spPr>
              <a:xfrm>
                <a:off x="3624915" y="5147729"/>
                <a:ext cx="55773" cy="35496"/>
              </a:xfrm>
              <a:custGeom>
                <a:avLst/>
                <a:gdLst>
                  <a:gd name="connsiteX0" fmla="*/ 69056 w 69056"/>
                  <a:gd name="connsiteY0" fmla="*/ 11907 h 30957"/>
                  <a:gd name="connsiteX1" fmla="*/ 16668 w 69056"/>
                  <a:gd name="connsiteY1" fmla="*/ 0 h 30957"/>
                  <a:gd name="connsiteX2" fmla="*/ 0 w 69056"/>
                  <a:gd name="connsiteY2" fmla="*/ 9525 h 30957"/>
                  <a:gd name="connsiteX3" fmla="*/ 0 w 69056"/>
                  <a:gd name="connsiteY3" fmla="*/ 21432 h 30957"/>
                  <a:gd name="connsiteX4" fmla="*/ 9525 w 69056"/>
                  <a:gd name="connsiteY4" fmla="*/ 30957 h 30957"/>
                  <a:gd name="connsiteX0" fmla="*/ 54769 w 54769"/>
                  <a:gd name="connsiteY0" fmla="*/ 16669 h 30957"/>
                  <a:gd name="connsiteX1" fmla="*/ 16668 w 54769"/>
                  <a:gd name="connsiteY1" fmla="*/ 0 h 30957"/>
                  <a:gd name="connsiteX2" fmla="*/ 0 w 54769"/>
                  <a:gd name="connsiteY2" fmla="*/ 9525 h 30957"/>
                  <a:gd name="connsiteX3" fmla="*/ 0 w 54769"/>
                  <a:gd name="connsiteY3" fmla="*/ 21432 h 30957"/>
                  <a:gd name="connsiteX4" fmla="*/ 9525 w 54769"/>
                  <a:gd name="connsiteY4" fmla="*/ 30957 h 30957"/>
                  <a:gd name="connsiteX0" fmla="*/ 54769 w 54769"/>
                  <a:gd name="connsiteY0" fmla="*/ 23813 h 30957"/>
                  <a:gd name="connsiteX1" fmla="*/ 16668 w 54769"/>
                  <a:gd name="connsiteY1" fmla="*/ 0 h 30957"/>
                  <a:gd name="connsiteX2" fmla="*/ 0 w 54769"/>
                  <a:gd name="connsiteY2" fmla="*/ 9525 h 30957"/>
                  <a:gd name="connsiteX3" fmla="*/ 0 w 54769"/>
                  <a:gd name="connsiteY3" fmla="*/ 21432 h 30957"/>
                  <a:gd name="connsiteX4" fmla="*/ 9525 w 54769"/>
                  <a:gd name="connsiteY4" fmla="*/ 30957 h 30957"/>
                  <a:gd name="connsiteX0" fmla="*/ 54769 w 54769"/>
                  <a:gd name="connsiteY0" fmla="*/ 23813 h 35719"/>
                  <a:gd name="connsiteX1" fmla="*/ 16668 w 54769"/>
                  <a:gd name="connsiteY1" fmla="*/ 0 h 35719"/>
                  <a:gd name="connsiteX2" fmla="*/ 0 w 54769"/>
                  <a:gd name="connsiteY2" fmla="*/ 9525 h 35719"/>
                  <a:gd name="connsiteX3" fmla="*/ 0 w 54769"/>
                  <a:gd name="connsiteY3" fmla="*/ 21432 h 35719"/>
                  <a:gd name="connsiteX4" fmla="*/ 16669 w 54769"/>
                  <a:gd name="connsiteY4" fmla="*/ 35719 h 3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35719">
                    <a:moveTo>
                      <a:pt x="54769" y="23813"/>
                    </a:moveTo>
                    <a:lnTo>
                      <a:pt x="16668" y="0"/>
                    </a:lnTo>
                    <a:lnTo>
                      <a:pt x="0" y="9525"/>
                    </a:lnTo>
                    <a:lnTo>
                      <a:pt x="0" y="21432"/>
                    </a:lnTo>
                    <a:lnTo>
                      <a:pt x="16669" y="35719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83" name="Freeform 382"/>
              <p:cNvSpPr/>
              <p:nvPr/>
            </p:nvSpPr>
            <p:spPr>
              <a:xfrm>
                <a:off x="3640126" y="5175618"/>
                <a:ext cx="43098" cy="15213"/>
              </a:xfrm>
              <a:custGeom>
                <a:avLst/>
                <a:gdLst>
                  <a:gd name="connsiteX0" fmla="*/ 0 w 78581"/>
                  <a:gd name="connsiteY0" fmla="*/ 4762 h 11906"/>
                  <a:gd name="connsiteX1" fmla="*/ 54769 w 78581"/>
                  <a:gd name="connsiteY1" fmla="*/ 9525 h 11906"/>
                  <a:gd name="connsiteX2" fmla="*/ 78581 w 78581"/>
                  <a:gd name="connsiteY2" fmla="*/ 11906 h 11906"/>
                  <a:gd name="connsiteX3" fmla="*/ 78581 w 78581"/>
                  <a:gd name="connsiteY3" fmla="*/ 0 h 11906"/>
                  <a:gd name="connsiteX0" fmla="*/ 0 w 78581"/>
                  <a:gd name="connsiteY0" fmla="*/ 4762 h 11906"/>
                  <a:gd name="connsiteX1" fmla="*/ 26194 w 78581"/>
                  <a:gd name="connsiteY1" fmla="*/ 9525 h 11906"/>
                  <a:gd name="connsiteX2" fmla="*/ 78581 w 78581"/>
                  <a:gd name="connsiteY2" fmla="*/ 11906 h 11906"/>
                  <a:gd name="connsiteX3" fmla="*/ 78581 w 78581"/>
                  <a:gd name="connsiteY3" fmla="*/ 0 h 11906"/>
                  <a:gd name="connsiteX0" fmla="*/ 0 w 78581"/>
                  <a:gd name="connsiteY0" fmla="*/ 7144 h 14288"/>
                  <a:gd name="connsiteX1" fmla="*/ 26194 w 78581"/>
                  <a:gd name="connsiteY1" fmla="*/ 11907 h 14288"/>
                  <a:gd name="connsiteX2" fmla="*/ 78581 w 78581"/>
                  <a:gd name="connsiteY2" fmla="*/ 14288 h 14288"/>
                  <a:gd name="connsiteX3" fmla="*/ 38100 w 78581"/>
                  <a:gd name="connsiteY3" fmla="*/ 0 h 14288"/>
                  <a:gd name="connsiteX0" fmla="*/ 0 w 45243"/>
                  <a:gd name="connsiteY0" fmla="*/ 7144 h 14288"/>
                  <a:gd name="connsiteX1" fmla="*/ 26194 w 45243"/>
                  <a:gd name="connsiteY1" fmla="*/ 11907 h 14288"/>
                  <a:gd name="connsiteX2" fmla="*/ 45243 w 45243"/>
                  <a:gd name="connsiteY2" fmla="*/ 14288 h 14288"/>
                  <a:gd name="connsiteX3" fmla="*/ 38100 w 45243"/>
                  <a:gd name="connsiteY3" fmla="*/ 0 h 1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43" h="14288">
                    <a:moveTo>
                      <a:pt x="0" y="7144"/>
                    </a:moveTo>
                    <a:lnTo>
                      <a:pt x="26194" y="11907"/>
                    </a:lnTo>
                    <a:lnTo>
                      <a:pt x="45243" y="14288"/>
                    </a:lnTo>
                    <a:lnTo>
                      <a:pt x="38100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15" name="Freeform 414"/>
              <p:cNvSpPr/>
              <p:nvPr/>
            </p:nvSpPr>
            <p:spPr>
              <a:xfrm>
                <a:off x="2413126" y="5761305"/>
                <a:ext cx="501955" cy="408205"/>
              </a:xfrm>
              <a:custGeom>
                <a:avLst/>
                <a:gdLst>
                  <a:gd name="connsiteX0" fmla="*/ 502444 w 502444"/>
                  <a:gd name="connsiteY0" fmla="*/ 23812 h 409575"/>
                  <a:gd name="connsiteX1" fmla="*/ 450057 w 502444"/>
                  <a:gd name="connsiteY1" fmla="*/ 16669 h 409575"/>
                  <a:gd name="connsiteX2" fmla="*/ 397669 w 502444"/>
                  <a:gd name="connsiteY2" fmla="*/ 2381 h 409575"/>
                  <a:gd name="connsiteX3" fmla="*/ 347663 w 502444"/>
                  <a:gd name="connsiteY3" fmla="*/ 0 h 409575"/>
                  <a:gd name="connsiteX4" fmla="*/ 333375 w 502444"/>
                  <a:gd name="connsiteY4" fmla="*/ 7144 h 409575"/>
                  <a:gd name="connsiteX5" fmla="*/ 266700 w 502444"/>
                  <a:gd name="connsiteY5" fmla="*/ 40481 h 409575"/>
                  <a:gd name="connsiteX6" fmla="*/ 200025 w 502444"/>
                  <a:gd name="connsiteY6" fmla="*/ 85725 h 409575"/>
                  <a:gd name="connsiteX7" fmla="*/ 150019 w 502444"/>
                  <a:gd name="connsiteY7" fmla="*/ 119062 h 409575"/>
                  <a:gd name="connsiteX8" fmla="*/ 107157 w 502444"/>
                  <a:gd name="connsiteY8" fmla="*/ 140494 h 409575"/>
                  <a:gd name="connsiteX9" fmla="*/ 45244 w 502444"/>
                  <a:gd name="connsiteY9" fmla="*/ 185737 h 409575"/>
                  <a:gd name="connsiteX10" fmla="*/ 14288 w 502444"/>
                  <a:gd name="connsiteY10" fmla="*/ 211931 h 409575"/>
                  <a:gd name="connsiteX11" fmla="*/ 0 w 502444"/>
                  <a:gd name="connsiteY11" fmla="*/ 252412 h 409575"/>
                  <a:gd name="connsiteX12" fmla="*/ 0 w 502444"/>
                  <a:gd name="connsiteY12" fmla="*/ 280987 h 409575"/>
                  <a:gd name="connsiteX13" fmla="*/ 23813 w 502444"/>
                  <a:gd name="connsiteY13" fmla="*/ 311944 h 409575"/>
                  <a:gd name="connsiteX14" fmla="*/ 64294 w 502444"/>
                  <a:gd name="connsiteY14" fmla="*/ 342900 h 409575"/>
                  <a:gd name="connsiteX15" fmla="*/ 119063 w 502444"/>
                  <a:gd name="connsiteY15" fmla="*/ 385762 h 409575"/>
                  <a:gd name="connsiteX16" fmla="*/ 152400 w 502444"/>
                  <a:gd name="connsiteY16" fmla="*/ 409575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2444" h="409575">
                    <a:moveTo>
                      <a:pt x="502444" y="23812"/>
                    </a:moveTo>
                    <a:lnTo>
                      <a:pt x="450057" y="16669"/>
                    </a:lnTo>
                    <a:lnTo>
                      <a:pt x="397669" y="2381"/>
                    </a:lnTo>
                    <a:lnTo>
                      <a:pt x="347663" y="0"/>
                    </a:lnTo>
                    <a:lnTo>
                      <a:pt x="333375" y="7144"/>
                    </a:lnTo>
                    <a:lnTo>
                      <a:pt x="266700" y="40481"/>
                    </a:lnTo>
                    <a:lnTo>
                      <a:pt x="200025" y="85725"/>
                    </a:lnTo>
                    <a:lnTo>
                      <a:pt x="150019" y="119062"/>
                    </a:lnTo>
                    <a:lnTo>
                      <a:pt x="107157" y="140494"/>
                    </a:lnTo>
                    <a:lnTo>
                      <a:pt x="45244" y="185737"/>
                    </a:lnTo>
                    <a:lnTo>
                      <a:pt x="14288" y="211931"/>
                    </a:lnTo>
                    <a:lnTo>
                      <a:pt x="0" y="252412"/>
                    </a:lnTo>
                    <a:lnTo>
                      <a:pt x="0" y="280987"/>
                    </a:lnTo>
                    <a:lnTo>
                      <a:pt x="23813" y="311944"/>
                    </a:lnTo>
                    <a:lnTo>
                      <a:pt x="64294" y="342900"/>
                    </a:lnTo>
                    <a:lnTo>
                      <a:pt x="119063" y="385762"/>
                    </a:lnTo>
                    <a:lnTo>
                      <a:pt x="152400" y="409575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20" name="TextBox 252"/>
              <p:cNvSpPr txBox="1">
                <a:spLocks noChangeArrowheads="1"/>
              </p:cNvSpPr>
              <p:nvPr/>
            </p:nvSpPr>
            <p:spPr bwMode="auto">
              <a:xfrm>
                <a:off x="4638675" y="3807307"/>
                <a:ext cx="780983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000">
                    <a:cs typeface="Arial" pitchFamily="34" charset="0"/>
                  </a:rPr>
                  <a:t>Rotterdam</a:t>
                </a:r>
              </a:p>
            </p:txBody>
          </p:sp>
          <p:sp>
            <p:nvSpPr>
              <p:cNvPr id="421" name="Freeform 420"/>
              <p:cNvSpPr/>
              <p:nvPr/>
            </p:nvSpPr>
            <p:spPr>
              <a:xfrm>
                <a:off x="4753046" y="4267931"/>
                <a:ext cx="423365" cy="238331"/>
              </a:xfrm>
              <a:custGeom>
                <a:avLst/>
                <a:gdLst>
                  <a:gd name="connsiteX0" fmla="*/ 0 w 423863"/>
                  <a:gd name="connsiteY0" fmla="*/ 238125 h 238125"/>
                  <a:gd name="connsiteX1" fmla="*/ 71438 w 423863"/>
                  <a:gd name="connsiteY1" fmla="*/ 219075 h 238125"/>
                  <a:gd name="connsiteX2" fmla="*/ 85725 w 423863"/>
                  <a:gd name="connsiteY2" fmla="*/ 176213 h 238125"/>
                  <a:gd name="connsiteX3" fmla="*/ 128588 w 423863"/>
                  <a:gd name="connsiteY3" fmla="*/ 166688 h 238125"/>
                  <a:gd name="connsiteX4" fmla="*/ 166688 w 423863"/>
                  <a:gd name="connsiteY4" fmla="*/ 85725 h 238125"/>
                  <a:gd name="connsiteX5" fmla="*/ 176213 w 423863"/>
                  <a:gd name="connsiteY5" fmla="*/ 61913 h 238125"/>
                  <a:gd name="connsiteX6" fmla="*/ 214313 w 423863"/>
                  <a:gd name="connsiteY6" fmla="*/ 71438 h 238125"/>
                  <a:gd name="connsiteX7" fmla="*/ 257175 w 423863"/>
                  <a:gd name="connsiteY7" fmla="*/ 19050 h 238125"/>
                  <a:gd name="connsiteX8" fmla="*/ 314325 w 423863"/>
                  <a:gd name="connsiteY8" fmla="*/ 0 h 238125"/>
                  <a:gd name="connsiteX9" fmla="*/ 342900 w 423863"/>
                  <a:gd name="connsiteY9" fmla="*/ 61913 h 238125"/>
                  <a:gd name="connsiteX10" fmla="*/ 381000 w 423863"/>
                  <a:gd name="connsiteY10" fmla="*/ 42863 h 238125"/>
                  <a:gd name="connsiteX11" fmla="*/ 423863 w 423863"/>
                  <a:gd name="connsiteY11" fmla="*/ 104775 h 238125"/>
                  <a:gd name="connsiteX12" fmla="*/ 400050 w 423863"/>
                  <a:gd name="connsiteY12" fmla="*/ 17145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3863" h="238125">
                    <a:moveTo>
                      <a:pt x="0" y="238125"/>
                    </a:moveTo>
                    <a:lnTo>
                      <a:pt x="71438" y="219075"/>
                    </a:lnTo>
                    <a:lnTo>
                      <a:pt x="85725" y="176213"/>
                    </a:lnTo>
                    <a:lnTo>
                      <a:pt x="128588" y="166688"/>
                    </a:lnTo>
                    <a:lnTo>
                      <a:pt x="166688" y="85725"/>
                    </a:lnTo>
                    <a:lnTo>
                      <a:pt x="176213" y="61913"/>
                    </a:lnTo>
                    <a:lnTo>
                      <a:pt x="214313" y="71438"/>
                    </a:lnTo>
                    <a:lnTo>
                      <a:pt x="257175" y="19050"/>
                    </a:lnTo>
                    <a:lnTo>
                      <a:pt x="314325" y="0"/>
                    </a:lnTo>
                    <a:lnTo>
                      <a:pt x="342900" y="61913"/>
                    </a:lnTo>
                    <a:lnTo>
                      <a:pt x="381000" y="42863"/>
                    </a:lnTo>
                    <a:lnTo>
                      <a:pt x="423863" y="104775"/>
                    </a:lnTo>
                    <a:lnTo>
                      <a:pt x="400050" y="171450"/>
                    </a:lnTo>
                  </a:path>
                </a:pathLst>
              </a:cu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22" name="Freeform 421"/>
              <p:cNvSpPr/>
              <p:nvPr/>
            </p:nvSpPr>
            <p:spPr>
              <a:xfrm>
                <a:off x="4730229" y="4501191"/>
                <a:ext cx="532376" cy="157197"/>
              </a:xfrm>
              <a:custGeom>
                <a:avLst/>
                <a:gdLst>
                  <a:gd name="connsiteX0" fmla="*/ 0 w 533400"/>
                  <a:gd name="connsiteY0" fmla="*/ 157162 h 157162"/>
                  <a:gd name="connsiteX1" fmla="*/ 33337 w 533400"/>
                  <a:gd name="connsiteY1" fmla="*/ 123825 h 157162"/>
                  <a:gd name="connsiteX2" fmla="*/ 33337 w 533400"/>
                  <a:gd name="connsiteY2" fmla="*/ 123825 h 157162"/>
                  <a:gd name="connsiteX3" fmla="*/ 14287 w 533400"/>
                  <a:gd name="connsiteY3" fmla="*/ 76200 h 157162"/>
                  <a:gd name="connsiteX4" fmla="*/ 71437 w 533400"/>
                  <a:gd name="connsiteY4" fmla="*/ 76200 h 157162"/>
                  <a:gd name="connsiteX5" fmla="*/ 90487 w 533400"/>
                  <a:gd name="connsiteY5" fmla="*/ 114300 h 157162"/>
                  <a:gd name="connsiteX6" fmla="*/ 171450 w 533400"/>
                  <a:gd name="connsiteY6" fmla="*/ 123825 h 157162"/>
                  <a:gd name="connsiteX7" fmla="*/ 204787 w 533400"/>
                  <a:gd name="connsiteY7" fmla="*/ 85725 h 157162"/>
                  <a:gd name="connsiteX8" fmla="*/ 266700 w 533400"/>
                  <a:gd name="connsiteY8" fmla="*/ 119062 h 157162"/>
                  <a:gd name="connsiteX9" fmla="*/ 266700 w 533400"/>
                  <a:gd name="connsiteY9" fmla="*/ 119062 h 157162"/>
                  <a:gd name="connsiteX10" fmla="*/ 261937 w 533400"/>
                  <a:gd name="connsiteY10" fmla="*/ 142875 h 157162"/>
                  <a:gd name="connsiteX11" fmla="*/ 381000 w 533400"/>
                  <a:gd name="connsiteY11" fmla="*/ 157162 h 157162"/>
                  <a:gd name="connsiteX12" fmla="*/ 423862 w 533400"/>
                  <a:gd name="connsiteY12" fmla="*/ 114300 h 157162"/>
                  <a:gd name="connsiteX13" fmla="*/ 523875 w 533400"/>
                  <a:gd name="connsiteY13" fmla="*/ 119062 h 157162"/>
                  <a:gd name="connsiteX14" fmla="*/ 533400 w 533400"/>
                  <a:gd name="connsiteY14" fmla="*/ 71437 h 157162"/>
                  <a:gd name="connsiteX15" fmla="*/ 514350 w 533400"/>
                  <a:gd name="connsiteY15" fmla="*/ 71437 h 157162"/>
                  <a:gd name="connsiteX16" fmla="*/ 495300 w 533400"/>
                  <a:gd name="connsiteY16" fmla="*/ 0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3400" h="157162">
                    <a:moveTo>
                      <a:pt x="0" y="157162"/>
                    </a:moveTo>
                    <a:lnTo>
                      <a:pt x="33337" y="123825"/>
                    </a:lnTo>
                    <a:lnTo>
                      <a:pt x="33337" y="123825"/>
                    </a:lnTo>
                    <a:lnTo>
                      <a:pt x="14287" y="76200"/>
                    </a:lnTo>
                    <a:lnTo>
                      <a:pt x="71437" y="76200"/>
                    </a:lnTo>
                    <a:lnTo>
                      <a:pt x="90487" y="114300"/>
                    </a:lnTo>
                    <a:lnTo>
                      <a:pt x="171450" y="123825"/>
                    </a:lnTo>
                    <a:lnTo>
                      <a:pt x="204787" y="85725"/>
                    </a:lnTo>
                    <a:lnTo>
                      <a:pt x="266700" y="119062"/>
                    </a:lnTo>
                    <a:lnTo>
                      <a:pt x="266700" y="119062"/>
                    </a:lnTo>
                    <a:lnTo>
                      <a:pt x="261937" y="142875"/>
                    </a:lnTo>
                    <a:lnTo>
                      <a:pt x="381000" y="157162"/>
                    </a:lnTo>
                    <a:lnTo>
                      <a:pt x="423862" y="114300"/>
                    </a:lnTo>
                    <a:lnTo>
                      <a:pt x="523875" y="119062"/>
                    </a:lnTo>
                    <a:lnTo>
                      <a:pt x="533400" y="71437"/>
                    </a:lnTo>
                    <a:lnTo>
                      <a:pt x="514350" y="71437"/>
                    </a:lnTo>
                    <a:lnTo>
                      <a:pt x="495300" y="0"/>
                    </a:lnTo>
                  </a:path>
                </a:pathLst>
              </a:cu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205" name="Rectangle 204"/>
            <p:cNvSpPr/>
            <p:nvPr/>
          </p:nvSpPr>
          <p:spPr>
            <a:xfrm>
              <a:off x="5433391" y="901148"/>
              <a:ext cx="3061252" cy="41214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5" name="Group 454"/>
            <p:cNvGrpSpPr/>
            <p:nvPr/>
          </p:nvGrpSpPr>
          <p:grpSpPr>
            <a:xfrm>
              <a:off x="7413142" y="2843213"/>
              <a:ext cx="71437" cy="69056"/>
              <a:chOff x="2997994" y="3948113"/>
              <a:chExt cx="71437" cy="69056"/>
            </a:xfrm>
            <a:solidFill>
              <a:schemeClr val="tx1"/>
            </a:solidFill>
          </p:grpSpPr>
          <p:cxnSp>
            <p:nvCxnSpPr>
              <p:cNvPr id="453" name="Straight Connector 452"/>
              <p:cNvCxnSpPr/>
              <p:nvPr/>
            </p:nvCxnSpPr>
            <p:spPr>
              <a:xfrm>
                <a:off x="2997994" y="3948113"/>
                <a:ext cx="71437" cy="69056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/>
              <p:nvPr/>
            </p:nvCxnSpPr>
            <p:spPr>
              <a:xfrm flipH="1">
                <a:off x="2997994" y="3948113"/>
                <a:ext cx="71437" cy="69056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6" name="Group 455"/>
            <p:cNvGrpSpPr/>
            <p:nvPr/>
          </p:nvGrpSpPr>
          <p:grpSpPr>
            <a:xfrm>
              <a:off x="7494104" y="2836069"/>
              <a:ext cx="71437" cy="69056"/>
              <a:chOff x="2997994" y="3948113"/>
              <a:chExt cx="71437" cy="69056"/>
            </a:xfrm>
            <a:solidFill>
              <a:schemeClr val="tx1"/>
            </a:solidFill>
          </p:grpSpPr>
          <p:cxnSp>
            <p:nvCxnSpPr>
              <p:cNvPr id="457" name="Straight Connector 456"/>
              <p:cNvCxnSpPr/>
              <p:nvPr/>
            </p:nvCxnSpPr>
            <p:spPr>
              <a:xfrm>
                <a:off x="2997994" y="3948113"/>
                <a:ext cx="71437" cy="69056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flipH="1">
                <a:off x="2997994" y="3948113"/>
                <a:ext cx="71437" cy="69056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9" name="Group 458"/>
            <p:cNvGrpSpPr/>
            <p:nvPr/>
          </p:nvGrpSpPr>
          <p:grpSpPr>
            <a:xfrm>
              <a:off x="7660067" y="2373485"/>
              <a:ext cx="71437" cy="69056"/>
              <a:chOff x="2997994" y="3948113"/>
              <a:chExt cx="71437" cy="69056"/>
            </a:xfrm>
            <a:solidFill>
              <a:schemeClr val="tx1"/>
            </a:solidFill>
          </p:grpSpPr>
          <p:cxnSp>
            <p:nvCxnSpPr>
              <p:cNvPr id="460" name="Straight Connector 459"/>
              <p:cNvCxnSpPr/>
              <p:nvPr/>
            </p:nvCxnSpPr>
            <p:spPr>
              <a:xfrm>
                <a:off x="2997994" y="3948113"/>
                <a:ext cx="71437" cy="69056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flipH="1">
                <a:off x="2997994" y="3948113"/>
                <a:ext cx="71437" cy="69056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2" name="Group 461"/>
            <p:cNvGrpSpPr/>
            <p:nvPr/>
          </p:nvGrpSpPr>
          <p:grpSpPr>
            <a:xfrm>
              <a:off x="7459214" y="1901169"/>
              <a:ext cx="71437" cy="69056"/>
              <a:chOff x="2997994" y="3948113"/>
              <a:chExt cx="71437" cy="69056"/>
            </a:xfrm>
          </p:grpSpPr>
          <p:cxnSp>
            <p:nvCxnSpPr>
              <p:cNvPr id="463" name="Straight Connector 462"/>
              <p:cNvCxnSpPr/>
              <p:nvPr/>
            </p:nvCxnSpPr>
            <p:spPr>
              <a:xfrm>
                <a:off x="2997994" y="3948113"/>
                <a:ext cx="71437" cy="6905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flipH="1">
                <a:off x="2997994" y="3948113"/>
                <a:ext cx="71437" cy="6905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5" name="Diamond 464"/>
            <p:cNvSpPr/>
            <p:nvPr/>
          </p:nvSpPr>
          <p:spPr>
            <a:xfrm>
              <a:off x="7862785" y="1394921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7" name="Diamond 466"/>
            <p:cNvSpPr/>
            <p:nvPr/>
          </p:nvSpPr>
          <p:spPr>
            <a:xfrm>
              <a:off x="7888979" y="1680671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9" name="Diamond 468"/>
            <p:cNvSpPr/>
            <p:nvPr/>
          </p:nvSpPr>
          <p:spPr>
            <a:xfrm>
              <a:off x="7843735" y="1656858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0" name="Diamond 469"/>
            <p:cNvSpPr/>
            <p:nvPr/>
          </p:nvSpPr>
          <p:spPr>
            <a:xfrm>
              <a:off x="7803254" y="1654477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1" name="Diamond 470"/>
            <p:cNvSpPr/>
            <p:nvPr/>
          </p:nvSpPr>
          <p:spPr>
            <a:xfrm>
              <a:off x="7855641" y="1894984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2" name="Diamond 471"/>
            <p:cNvSpPr/>
            <p:nvPr/>
          </p:nvSpPr>
          <p:spPr>
            <a:xfrm>
              <a:off x="7719910" y="1887840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3" name="Diamond 472"/>
            <p:cNvSpPr/>
            <p:nvPr/>
          </p:nvSpPr>
          <p:spPr>
            <a:xfrm>
              <a:off x="7831829" y="2128347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4" name="Diamond 473"/>
            <p:cNvSpPr/>
            <p:nvPr/>
          </p:nvSpPr>
          <p:spPr>
            <a:xfrm>
              <a:off x="7803253" y="2140252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5" name="Diamond 474"/>
            <p:cNvSpPr/>
            <p:nvPr/>
          </p:nvSpPr>
          <p:spPr>
            <a:xfrm>
              <a:off x="7746103" y="2371234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6" name="Diamond 475"/>
            <p:cNvSpPr/>
            <p:nvPr/>
          </p:nvSpPr>
          <p:spPr>
            <a:xfrm>
              <a:off x="7403203" y="2364090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7" name="Diamond 476"/>
            <p:cNvSpPr/>
            <p:nvPr/>
          </p:nvSpPr>
          <p:spPr>
            <a:xfrm>
              <a:off x="7586560" y="2609359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8" name="Diamond 477"/>
            <p:cNvSpPr/>
            <p:nvPr/>
          </p:nvSpPr>
          <p:spPr>
            <a:xfrm>
              <a:off x="7157934" y="2714133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9" name="Diamond 478"/>
            <p:cNvSpPr/>
            <p:nvPr/>
          </p:nvSpPr>
          <p:spPr>
            <a:xfrm>
              <a:off x="7393678" y="3078464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0" name="Diamond 479"/>
            <p:cNvSpPr/>
            <p:nvPr/>
          </p:nvSpPr>
          <p:spPr>
            <a:xfrm>
              <a:off x="7186509" y="3185621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1" name="Diamond 480"/>
            <p:cNvSpPr/>
            <p:nvPr/>
          </p:nvSpPr>
          <p:spPr>
            <a:xfrm>
              <a:off x="7234134" y="3295158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2" name="Diamond 481"/>
            <p:cNvSpPr/>
            <p:nvPr/>
          </p:nvSpPr>
          <p:spPr>
            <a:xfrm>
              <a:off x="7007915" y="3304683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3" name="Diamond 482"/>
            <p:cNvSpPr/>
            <p:nvPr/>
          </p:nvSpPr>
          <p:spPr>
            <a:xfrm>
              <a:off x="7069828" y="3495183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4" name="Diamond 483"/>
            <p:cNvSpPr/>
            <p:nvPr/>
          </p:nvSpPr>
          <p:spPr>
            <a:xfrm>
              <a:off x="7036491" y="3495183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6" name="Diamond 485"/>
            <p:cNvSpPr/>
            <p:nvPr/>
          </p:nvSpPr>
          <p:spPr>
            <a:xfrm>
              <a:off x="6824559" y="3730927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7" name="Diamond 486"/>
            <p:cNvSpPr/>
            <p:nvPr/>
          </p:nvSpPr>
          <p:spPr>
            <a:xfrm>
              <a:off x="6638822" y="3542808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8" name="Diamond 487"/>
            <p:cNvSpPr/>
            <p:nvPr/>
          </p:nvSpPr>
          <p:spPr>
            <a:xfrm>
              <a:off x="6400697" y="3514233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9" name="Diamond 488"/>
            <p:cNvSpPr/>
            <p:nvPr/>
          </p:nvSpPr>
          <p:spPr>
            <a:xfrm>
              <a:off x="6529285" y="3778552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0" name="Diamond 489"/>
            <p:cNvSpPr/>
            <p:nvPr/>
          </p:nvSpPr>
          <p:spPr>
            <a:xfrm>
              <a:off x="6312592" y="3895234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1" name="Diamond 490"/>
            <p:cNvSpPr/>
            <p:nvPr/>
          </p:nvSpPr>
          <p:spPr>
            <a:xfrm>
              <a:off x="6284017" y="4009534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2" name="Diamond 491"/>
            <p:cNvSpPr/>
            <p:nvPr/>
          </p:nvSpPr>
          <p:spPr>
            <a:xfrm>
              <a:off x="6110186" y="4180984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3" name="Diamond 492"/>
            <p:cNvSpPr/>
            <p:nvPr/>
          </p:nvSpPr>
          <p:spPr>
            <a:xfrm>
              <a:off x="6231630" y="4161934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4" name="Diamond 493"/>
            <p:cNvSpPr/>
            <p:nvPr/>
          </p:nvSpPr>
          <p:spPr>
            <a:xfrm>
              <a:off x="6338786" y="4159553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5" name="Diamond 494"/>
            <p:cNvSpPr/>
            <p:nvPr/>
          </p:nvSpPr>
          <p:spPr>
            <a:xfrm>
              <a:off x="5912542" y="4719146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6" name="Diamond 495"/>
            <p:cNvSpPr/>
            <p:nvPr/>
          </p:nvSpPr>
          <p:spPr>
            <a:xfrm>
              <a:off x="5669654" y="4645328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7" name="Diamond 496"/>
            <p:cNvSpPr/>
            <p:nvPr/>
          </p:nvSpPr>
          <p:spPr>
            <a:xfrm>
              <a:off x="5648223" y="4633421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8" name="Diamond 497"/>
            <p:cNvSpPr/>
            <p:nvPr/>
          </p:nvSpPr>
          <p:spPr>
            <a:xfrm>
              <a:off x="7562746" y="2833196"/>
              <a:ext cx="93600" cy="864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8917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9" name="Group 123"/>
          <p:cNvGrpSpPr>
            <a:grpSpLocks/>
          </p:cNvGrpSpPr>
          <p:nvPr/>
        </p:nvGrpSpPr>
        <p:grpSpPr bwMode="auto">
          <a:xfrm>
            <a:off x="844550" y="1819275"/>
            <a:ext cx="2720975" cy="3702050"/>
            <a:chOff x="938101" y="1315246"/>
            <a:chExt cx="2720815" cy="3702294"/>
          </a:xfrm>
        </p:grpSpPr>
        <p:sp>
          <p:nvSpPr>
            <p:cNvPr id="38928" name="Rectangle 102"/>
            <p:cNvSpPr>
              <a:spLocks noChangeArrowheads="1"/>
            </p:cNvSpPr>
            <p:nvPr/>
          </p:nvSpPr>
          <p:spPr bwMode="auto">
            <a:xfrm>
              <a:off x="983345" y="2216207"/>
              <a:ext cx="66675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29" name="Rectangle 58"/>
            <p:cNvSpPr>
              <a:spLocks noChangeArrowheads="1"/>
            </p:cNvSpPr>
            <p:nvPr/>
          </p:nvSpPr>
          <p:spPr bwMode="auto">
            <a:xfrm>
              <a:off x="2373201" y="3677501"/>
              <a:ext cx="28575" cy="28575"/>
            </a:xfrm>
            <a:prstGeom prst="rect">
              <a:avLst/>
            </a:prstGeom>
            <a:solidFill>
              <a:srgbClr val="DCE6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30" name="Rectangle 62"/>
            <p:cNvSpPr>
              <a:spLocks noChangeArrowheads="1"/>
            </p:cNvSpPr>
            <p:nvPr/>
          </p:nvSpPr>
          <p:spPr bwMode="auto">
            <a:xfrm>
              <a:off x="2776426" y="2988526"/>
              <a:ext cx="66675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31" name="Freeform 63"/>
            <p:cNvSpPr>
              <a:spLocks noEditPoints="1"/>
            </p:cNvSpPr>
            <p:nvPr/>
          </p:nvSpPr>
          <p:spPr bwMode="auto">
            <a:xfrm>
              <a:off x="2771664" y="2983763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2" name="Rectangle 64"/>
            <p:cNvSpPr>
              <a:spLocks noChangeArrowheads="1"/>
            </p:cNvSpPr>
            <p:nvPr/>
          </p:nvSpPr>
          <p:spPr bwMode="auto">
            <a:xfrm>
              <a:off x="2330339" y="3653688"/>
              <a:ext cx="66675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33" name="Freeform 65"/>
            <p:cNvSpPr>
              <a:spLocks noEditPoints="1"/>
            </p:cNvSpPr>
            <p:nvPr/>
          </p:nvSpPr>
          <p:spPr bwMode="auto">
            <a:xfrm>
              <a:off x="2325576" y="3648926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4" name="Rectangle 66"/>
            <p:cNvSpPr>
              <a:spLocks noChangeArrowheads="1"/>
            </p:cNvSpPr>
            <p:nvPr/>
          </p:nvSpPr>
          <p:spPr bwMode="auto">
            <a:xfrm>
              <a:off x="1930289" y="3701313"/>
              <a:ext cx="66675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35" name="Freeform 67"/>
            <p:cNvSpPr>
              <a:spLocks noEditPoints="1"/>
            </p:cNvSpPr>
            <p:nvPr/>
          </p:nvSpPr>
          <p:spPr bwMode="auto">
            <a:xfrm>
              <a:off x="1925526" y="3696551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6" name="Rectangle 68"/>
            <p:cNvSpPr>
              <a:spLocks noChangeArrowheads="1"/>
            </p:cNvSpPr>
            <p:nvPr/>
          </p:nvSpPr>
          <p:spPr bwMode="auto">
            <a:xfrm>
              <a:off x="1703276" y="3672738"/>
              <a:ext cx="57150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37" name="Freeform 69"/>
            <p:cNvSpPr>
              <a:spLocks noEditPoints="1"/>
            </p:cNvSpPr>
            <p:nvPr/>
          </p:nvSpPr>
          <p:spPr bwMode="auto">
            <a:xfrm>
              <a:off x="1698514" y="3667976"/>
              <a:ext cx="66675" cy="76200"/>
            </a:xfrm>
            <a:custGeom>
              <a:avLst/>
              <a:gdLst>
                <a:gd name="T0" fmla="*/ 0 w 112"/>
                <a:gd name="T1" fmla="*/ 8 h 128"/>
                <a:gd name="T2" fmla="*/ 8 w 112"/>
                <a:gd name="T3" fmla="*/ 0 h 128"/>
                <a:gd name="T4" fmla="*/ 104 w 112"/>
                <a:gd name="T5" fmla="*/ 0 h 128"/>
                <a:gd name="T6" fmla="*/ 112 w 112"/>
                <a:gd name="T7" fmla="*/ 8 h 128"/>
                <a:gd name="T8" fmla="*/ 112 w 112"/>
                <a:gd name="T9" fmla="*/ 120 h 128"/>
                <a:gd name="T10" fmla="*/ 104 w 112"/>
                <a:gd name="T11" fmla="*/ 128 h 128"/>
                <a:gd name="T12" fmla="*/ 8 w 112"/>
                <a:gd name="T13" fmla="*/ 128 h 128"/>
                <a:gd name="T14" fmla="*/ 0 w 112"/>
                <a:gd name="T15" fmla="*/ 120 h 128"/>
                <a:gd name="T16" fmla="*/ 0 w 112"/>
                <a:gd name="T17" fmla="*/ 8 h 128"/>
                <a:gd name="T18" fmla="*/ 16 w 112"/>
                <a:gd name="T19" fmla="*/ 120 h 128"/>
                <a:gd name="T20" fmla="*/ 8 w 112"/>
                <a:gd name="T21" fmla="*/ 112 h 128"/>
                <a:gd name="T22" fmla="*/ 104 w 112"/>
                <a:gd name="T23" fmla="*/ 112 h 128"/>
                <a:gd name="T24" fmla="*/ 96 w 112"/>
                <a:gd name="T25" fmla="*/ 120 h 128"/>
                <a:gd name="T26" fmla="*/ 96 w 112"/>
                <a:gd name="T27" fmla="*/ 8 h 128"/>
                <a:gd name="T28" fmla="*/ 104 w 112"/>
                <a:gd name="T29" fmla="*/ 16 h 128"/>
                <a:gd name="T30" fmla="*/ 8 w 112"/>
                <a:gd name="T31" fmla="*/ 16 h 128"/>
                <a:gd name="T32" fmla="*/ 16 w 112"/>
                <a:gd name="T33" fmla="*/ 8 h 128"/>
                <a:gd name="T34" fmla="*/ 16 w 112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28"/>
                <a:gd name="T56" fmla="*/ 112 w 112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8" name="Rectangle 70"/>
            <p:cNvSpPr>
              <a:spLocks noChangeArrowheads="1"/>
            </p:cNvSpPr>
            <p:nvPr/>
          </p:nvSpPr>
          <p:spPr bwMode="auto">
            <a:xfrm>
              <a:off x="1608026" y="4053738"/>
              <a:ext cx="66675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39" name="Freeform 71"/>
            <p:cNvSpPr>
              <a:spLocks noEditPoints="1"/>
            </p:cNvSpPr>
            <p:nvPr/>
          </p:nvSpPr>
          <p:spPr bwMode="auto">
            <a:xfrm>
              <a:off x="1603264" y="4048976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0" name="Rectangle 72"/>
            <p:cNvSpPr>
              <a:spLocks noChangeArrowheads="1"/>
            </p:cNvSpPr>
            <p:nvPr/>
          </p:nvSpPr>
          <p:spPr bwMode="auto">
            <a:xfrm>
              <a:off x="1209564" y="4879238"/>
              <a:ext cx="65088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41" name="Freeform 73"/>
            <p:cNvSpPr>
              <a:spLocks noEditPoints="1"/>
            </p:cNvSpPr>
            <p:nvPr/>
          </p:nvSpPr>
          <p:spPr bwMode="auto">
            <a:xfrm>
              <a:off x="1204801" y="4874476"/>
              <a:ext cx="74613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2" name="Rectangle 74"/>
            <p:cNvSpPr>
              <a:spLocks noChangeArrowheads="1"/>
            </p:cNvSpPr>
            <p:nvPr/>
          </p:nvSpPr>
          <p:spPr bwMode="auto">
            <a:xfrm>
              <a:off x="1114314" y="4804626"/>
              <a:ext cx="66675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43" name="Freeform 75"/>
            <p:cNvSpPr>
              <a:spLocks noEditPoints="1"/>
            </p:cNvSpPr>
            <p:nvPr/>
          </p:nvSpPr>
          <p:spPr bwMode="auto">
            <a:xfrm>
              <a:off x="1109551" y="4799863"/>
              <a:ext cx="76200" cy="74613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4" name="Rectangle 76"/>
            <p:cNvSpPr>
              <a:spLocks noChangeArrowheads="1"/>
            </p:cNvSpPr>
            <p:nvPr/>
          </p:nvSpPr>
          <p:spPr bwMode="auto">
            <a:xfrm>
              <a:off x="961914" y="4804626"/>
              <a:ext cx="66675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45" name="Freeform 77"/>
            <p:cNvSpPr>
              <a:spLocks noEditPoints="1"/>
            </p:cNvSpPr>
            <p:nvPr/>
          </p:nvSpPr>
          <p:spPr bwMode="auto">
            <a:xfrm>
              <a:off x="957151" y="4799863"/>
              <a:ext cx="76200" cy="74613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6" name="Rectangle 78"/>
            <p:cNvSpPr>
              <a:spLocks noChangeArrowheads="1"/>
            </p:cNvSpPr>
            <p:nvPr/>
          </p:nvSpPr>
          <p:spPr bwMode="auto">
            <a:xfrm>
              <a:off x="942864" y="4795101"/>
              <a:ext cx="66675" cy="571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47" name="Freeform 79"/>
            <p:cNvSpPr>
              <a:spLocks noEditPoints="1"/>
            </p:cNvSpPr>
            <p:nvPr/>
          </p:nvSpPr>
          <p:spPr bwMode="auto">
            <a:xfrm>
              <a:off x="938101" y="4790338"/>
              <a:ext cx="76200" cy="66675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8" name="Rectangle 80"/>
            <p:cNvSpPr>
              <a:spLocks noChangeArrowheads="1"/>
            </p:cNvSpPr>
            <p:nvPr/>
          </p:nvSpPr>
          <p:spPr bwMode="auto">
            <a:xfrm>
              <a:off x="1531826" y="4318851"/>
              <a:ext cx="57150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49" name="Freeform 81"/>
            <p:cNvSpPr>
              <a:spLocks noEditPoints="1"/>
            </p:cNvSpPr>
            <p:nvPr/>
          </p:nvSpPr>
          <p:spPr bwMode="auto">
            <a:xfrm>
              <a:off x="1527064" y="4314088"/>
              <a:ext cx="66675" cy="76200"/>
            </a:xfrm>
            <a:custGeom>
              <a:avLst/>
              <a:gdLst>
                <a:gd name="T0" fmla="*/ 0 w 112"/>
                <a:gd name="T1" fmla="*/ 8 h 128"/>
                <a:gd name="T2" fmla="*/ 8 w 112"/>
                <a:gd name="T3" fmla="*/ 0 h 128"/>
                <a:gd name="T4" fmla="*/ 104 w 112"/>
                <a:gd name="T5" fmla="*/ 0 h 128"/>
                <a:gd name="T6" fmla="*/ 112 w 112"/>
                <a:gd name="T7" fmla="*/ 8 h 128"/>
                <a:gd name="T8" fmla="*/ 112 w 112"/>
                <a:gd name="T9" fmla="*/ 120 h 128"/>
                <a:gd name="T10" fmla="*/ 104 w 112"/>
                <a:gd name="T11" fmla="*/ 128 h 128"/>
                <a:gd name="T12" fmla="*/ 8 w 112"/>
                <a:gd name="T13" fmla="*/ 128 h 128"/>
                <a:gd name="T14" fmla="*/ 0 w 112"/>
                <a:gd name="T15" fmla="*/ 120 h 128"/>
                <a:gd name="T16" fmla="*/ 0 w 112"/>
                <a:gd name="T17" fmla="*/ 8 h 128"/>
                <a:gd name="T18" fmla="*/ 16 w 112"/>
                <a:gd name="T19" fmla="*/ 120 h 128"/>
                <a:gd name="T20" fmla="*/ 8 w 112"/>
                <a:gd name="T21" fmla="*/ 112 h 128"/>
                <a:gd name="T22" fmla="*/ 104 w 112"/>
                <a:gd name="T23" fmla="*/ 112 h 128"/>
                <a:gd name="T24" fmla="*/ 96 w 112"/>
                <a:gd name="T25" fmla="*/ 120 h 128"/>
                <a:gd name="T26" fmla="*/ 96 w 112"/>
                <a:gd name="T27" fmla="*/ 8 h 128"/>
                <a:gd name="T28" fmla="*/ 104 w 112"/>
                <a:gd name="T29" fmla="*/ 16 h 128"/>
                <a:gd name="T30" fmla="*/ 8 w 112"/>
                <a:gd name="T31" fmla="*/ 16 h 128"/>
                <a:gd name="T32" fmla="*/ 16 w 112"/>
                <a:gd name="T33" fmla="*/ 8 h 128"/>
                <a:gd name="T34" fmla="*/ 16 w 112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28"/>
                <a:gd name="T56" fmla="*/ 112 w 112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0" name="Rectangle 82"/>
            <p:cNvSpPr>
              <a:spLocks noChangeArrowheads="1"/>
            </p:cNvSpPr>
            <p:nvPr/>
          </p:nvSpPr>
          <p:spPr bwMode="auto">
            <a:xfrm>
              <a:off x="1636601" y="4318851"/>
              <a:ext cx="66675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51" name="Freeform 83"/>
            <p:cNvSpPr>
              <a:spLocks noEditPoints="1"/>
            </p:cNvSpPr>
            <p:nvPr/>
          </p:nvSpPr>
          <p:spPr bwMode="auto">
            <a:xfrm>
              <a:off x="1631839" y="4314088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2" name="Rectangle 84"/>
            <p:cNvSpPr>
              <a:spLocks noChangeArrowheads="1"/>
            </p:cNvSpPr>
            <p:nvPr/>
          </p:nvSpPr>
          <p:spPr bwMode="auto">
            <a:xfrm>
              <a:off x="1827101" y="3939438"/>
              <a:ext cx="65088" cy="571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53" name="Freeform 85"/>
            <p:cNvSpPr>
              <a:spLocks noEditPoints="1"/>
            </p:cNvSpPr>
            <p:nvPr/>
          </p:nvSpPr>
          <p:spPr bwMode="auto">
            <a:xfrm>
              <a:off x="1822339" y="3934676"/>
              <a:ext cx="74613" cy="66675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4" name="Rectangle 86"/>
            <p:cNvSpPr>
              <a:spLocks noChangeArrowheads="1"/>
            </p:cNvSpPr>
            <p:nvPr/>
          </p:nvSpPr>
          <p:spPr bwMode="auto">
            <a:xfrm>
              <a:off x="2301764" y="3464776"/>
              <a:ext cx="66675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55" name="Freeform 87"/>
            <p:cNvSpPr>
              <a:spLocks noEditPoints="1"/>
            </p:cNvSpPr>
            <p:nvPr/>
          </p:nvSpPr>
          <p:spPr bwMode="auto">
            <a:xfrm>
              <a:off x="2297001" y="3460013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6" name="Rectangle 88"/>
            <p:cNvSpPr>
              <a:spLocks noChangeArrowheads="1"/>
            </p:cNvSpPr>
            <p:nvPr/>
          </p:nvSpPr>
          <p:spPr bwMode="auto">
            <a:xfrm>
              <a:off x="2528776" y="3455251"/>
              <a:ext cx="66675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57" name="Freeform 89"/>
            <p:cNvSpPr>
              <a:spLocks noEditPoints="1"/>
            </p:cNvSpPr>
            <p:nvPr/>
          </p:nvSpPr>
          <p:spPr bwMode="auto">
            <a:xfrm>
              <a:off x="2524014" y="3450488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8" name="Rectangle 90"/>
            <p:cNvSpPr>
              <a:spLocks noChangeArrowheads="1"/>
            </p:cNvSpPr>
            <p:nvPr/>
          </p:nvSpPr>
          <p:spPr bwMode="auto">
            <a:xfrm>
              <a:off x="2700226" y="2998051"/>
              <a:ext cx="66675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59" name="Freeform 91"/>
            <p:cNvSpPr>
              <a:spLocks noEditPoints="1"/>
            </p:cNvSpPr>
            <p:nvPr/>
          </p:nvSpPr>
          <p:spPr bwMode="auto">
            <a:xfrm>
              <a:off x="2695464" y="2993288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0" name="Rectangle 92"/>
            <p:cNvSpPr>
              <a:spLocks noChangeArrowheads="1"/>
            </p:cNvSpPr>
            <p:nvPr/>
          </p:nvSpPr>
          <p:spPr bwMode="auto">
            <a:xfrm>
              <a:off x="2881201" y="2771038"/>
              <a:ext cx="66675" cy="571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61" name="Freeform 93"/>
            <p:cNvSpPr>
              <a:spLocks noEditPoints="1"/>
            </p:cNvSpPr>
            <p:nvPr/>
          </p:nvSpPr>
          <p:spPr bwMode="auto">
            <a:xfrm>
              <a:off x="2876439" y="2766276"/>
              <a:ext cx="76200" cy="66675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2" name="Rectangle 94"/>
            <p:cNvSpPr>
              <a:spLocks noChangeArrowheads="1"/>
            </p:cNvSpPr>
            <p:nvPr/>
          </p:nvSpPr>
          <p:spPr bwMode="auto">
            <a:xfrm>
              <a:off x="3014551" y="2048726"/>
              <a:ext cx="66675" cy="571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63" name="Freeform 95"/>
            <p:cNvSpPr>
              <a:spLocks noEditPoints="1"/>
            </p:cNvSpPr>
            <p:nvPr/>
          </p:nvSpPr>
          <p:spPr bwMode="auto">
            <a:xfrm>
              <a:off x="3009789" y="2043963"/>
              <a:ext cx="76200" cy="66675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4" name="Rectangle 96"/>
            <p:cNvSpPr>
              <a:spLocks noChangeArrowheads="1"/>
            </p:cNvSpPr>
            <p:nvPr/>
          </p:nvSpPr>
          <p:spPr bwMode="auto">
            <a:xfrm>
              <a:off x="2747851" y="2048726"/>
              <a:ext cx="57150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65" name="Freeform 97"/>
            <p:cNvSpPr>
              <a:spLocks noEditPoints="1"/>
            </p:cNvSpPr>
            <p:nvPr/>
          </p:nvSpPr>
          <p:spPr bwMode="auto">
            <a:xfrm>
              <a:off x="2743089" y="2043963"/>
              <a:ext cx="66675" cy="76200"/>
            </a:xfrm>
            <a:custGeom>
              <a:avLst/>
              <a:gdLst>
                <a:gd name="T0" fmla="*/ 0 w 112"/>
                <a:gd name="T1" fmla="*/ 8 h 128"/>
                <a:gd name="T2" fmla="*/ 8 w 112"/>
                <a:gd name="T3" fmla="*/ 0 h 128"/>
                <a:gd name="T4" fmla="*/ 104 w 112"/>
                <a:gd name="T5" fmla="*/ 0 h 128"/>
                <a:gd name="T6" fmla="*/ 112 w 112"/>
                <a:gd name="T7" fmla="*/ 8 h 128"/>
                <a:gd name="T8" fmla="*/ 112 w 112"/>
                <a:gd name="T9" fmla="*/ 120 h 128"/>
                <a:gd name="T10" fmla="*/ 104 w 112"/>
                <a:gd name="T11" fmla="*/ 128 h 128"/>
                <a:gd name="T12" fmla="*/ 8 w 112"/>
                <a:gd name="T13" fmla="*/ 128 h 128"/>
                <a:gd name="T14" fmla="*/ 0 w 112"/>
                <a:gd name="T15" fmla="*/ 120 h 128"/>
                <a:gd name="T16" fmla="*/ 0 w 112"/>
                <a:gd name="T17" fmla="*/ 8 h 128"/>
                <a:gd name="T18" fmla="*/ 16 w 112"/>
                <a:gd name="T19" fmla="*/ 120 h 128"/>
                <a:gd name="T20" fmla="*/ 8 w 112"/>
                <a:gd name="T21" fmla="*/ 112 h 128"/>
                <a:gd name="T22" fmla="*/ 104 w 112"/>
                <a:gd name="T23" fmla="*/ 112 h 128"/>
                <a:gd name="T24" fmla="*/ 96 w 112"/>
                <a:gd name="T25" fmla="*/ 120 h 128"/>
                <a:gd name="T26" fmla="*/ 96 w 112"/>
                <a:gd name="T27" fmla="*/ 8 h 128"/>
                <a:gd name="T28" fmla="*/ 104 w 112"/>
                <a:gd name="T29" fmla="*/ 16 h 128"/>
                <a:gd name="T30" fmla="*/ 8 w 112"/>
                <a:gd name="T31" fmla="*/ 16 h 128"/>
                <a:gd name="T32" fmla="*/ 16 w 112"/>
                <a:gd name="T33" fmla="*/ 8 h 128"/>
                <a:gd name="T34" fmla="*/ 16 w 112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28"/>
                <a:gd name="T56" fmla="*/ 112 w 112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6" name="Rectangle 98"/>
            <p:cNvSpPr>
              <a:spLocks noChangeArrowheads="1"/>
            </p:cNvSpPr>
            <p:nvPr/>
          </p:nvSpPr>
          <p:spPr bwMode="auto">
            <a:xfrm>
              <a:off x="3146314" y="1820126"/>
              <a:ext cx="66675" cy="571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67" name="Freeform 99"/>
            <p:cNvSpPr>
              <a:spLocks noEditPoints="1"/>
            </p:cNvSpPr>
            <p:nvPr/>
          </p:nvSpPr>
          <p:spPr bwMode="auto">
            <a:xfrm>
              <a:off x="3141551" y="1815363"/>
              <a:ext cx="76200" cy="66675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8" name="Rectangle 100"/>
            <p:cNvSpPr>
              <a:spLocks noChangeArrowheads="1"/>
            </p:cNvSpPr>
            <p:nvPr/>
          </p:nvSpPr>
          <p:spPr bwMode="auto">
            <a:xfrm>
              <a:off x="3174889" y="1829651"/>
              <a:ext cx="66675" cy="571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69" name="Freeform 101"/>
            <p:cNvSpPr>
              <a:spLocks noEditPoints="1"/>
            </p:cNvSpPr>
            <p:nvPr/>
          </p:nvSpPr>
          <p:spPr bwMode="auto">
            <a:xfrm>
              <a:off x="3170126" y="1824888"/>
              <a:ext cx="76200" cy="66675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0" name="Rectangle 102"/>
            <p:cNvSpPr>
              <a:spLocks noChangeArrowheads="1"/>
            </p:cNvSpPr>
            <p:nvPr/>
          </p:nvSpPr>
          <p:spPr bwMode="auto">
            <a:xfrm>
              <a:off x="2700226" y="2523388"/>
              <a:ext cx="66675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71" name="Freeform 103"/>
            <p:cNvSpPr>
              <a:spLocks noEditPoints="1"/>
            </p:cNvSpPr>
            <p:nvPr/>
          </p:nvSpPr>
          <p:spPr bwMode="auto">
            <a:xfrm>
              <a:off x="2695464" y="2518626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2" name="Rectangle 104"/>
            <p:cNvSpPr>
              <a:spLocks noChangeArrowheads="1"/>
            </p:cNvSpPr>
            <p:nvPr/>
          </p:nvSpPr>
          <p:spPr bwMode="auto">
            <a:xfrm>
              <a:off x="2947876" y="2523388"/>
              <a:ext cx="66675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73" name="Freeform 105"/>
            <p:cNvSpPr>
              <a:spLocks noEditPoints="1"/>
            </p:cNvSpPr>
            <p:nvPr/>
          </p:nvSpPr>
          <p:spPr bwMode="auto">
            <a:xfrm>
              <a:off x="2943114" y="2518626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4" name="Rectangle 106"/>
            <p:cNvSpPr>
              <a:spLocks noChangeArrowheads="1"/>
            </p:cNvSpPr>
            <p:nvPr/>
          </p:nvSpPr>
          <p:spPr bwMode="auto">
            <a:xfrm>
              <a:off x="3043126" y="2532913"/>
              <a:ext cx="65088" cy="571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75" name="Freeform 107"/>
            <p:cNvSpPr>
              <a:spLocks noEditPoints="1"/>
            </p:cNvSpPr>
            <p:nvPr/>
          </p:nvSpPr>
          <p:spPr bwMode="auto">
            <a:xfrm>
              <a:off x="3038364" y="2528151"/>
              <a:ext cx="74613" cy="66675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6" name="Rectangle 108"/>
            <p:cNvSpPr>
              <a:spLocks noChangeArrowheads="1"/>
            </p:cNvSpPr>
            <p:nvPr/>
          </p:nvSpPr>
          <p:spPr bwMode="auto">
            <a:xfrm>
              <a:off x="2454164" y="2875813"/>
              <a:ext cx="65088" cy="650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77" name="Freeform 109"/>
            <p:cNvSpPr>
              <a:spLocks noEditPoints="1"/>
            </p:cNvSpPr>
            <p:nvPr/>
          </p:nvSpPr>
          <p:spPr bwMode="auto">
            <a:xfrm>
              <a:off x="2449401" y="2871051"/>
              <a:ext cx="74613" cy="74613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8" name="Rectangle 110"/>
            <p:cNvSpPr>
              <a:spLocks noChangeArrowheads="1"/>
            </p:cNvSpPr>
            <p:nvPr/>
          </p:nvSpPr>
          <p:spPr bwMode="auto">
            <a:xfrm>
              <a:off x="2120789" y="3891813"/>
              <a:ext cx="66675" cy="571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79" name="Freeform 111"/>
            <p:cNvSpPr>
              <a:spLocks noEditPoints="1"/>
            </p:cNvSpPr>
            <p:nvPr/>
          </p:nvSpPr>
          <p:spPr bwMode="auto">
            <a:xfrm>
              <a:off x="2116026" y="3887051"/>
              <a:ext cx="76200" cy="66675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80" name="Rectangle 112"/>
            <p:cNvSpPr>
              <a:spLocks noChangeArrowheads="1"/>
            </p:cNvSpPr>
            <p:nvPr/>
          </p:nvSpPr>
          <p:spPr bwMode="auto">
            <a:xfrm>
              <a:off x="1550876" y="4499826"/>
              <a:ext cx="66675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81" name="Freeform 113"/>
            <p:cNvSpPr>
              <a:spLocks noEditPoints="1"/>
            </p:cNvSpPr>
            <p:nvPr/>
          </p:nvSpPr>
          <p:spPr bwMode="auto">
            <a:xfrm>
              <a:off x="1546114" y="4495063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82" name="Rectangle 114"/>
            <p:cNvSpPr>
              <a:spLocks noChangeArrowheads="1"/>
            </p:cNvSpPr>
            <p:nvPr/>
          </p:nvSpPr>
          <p:spPr bwMode="auto">
            <a:xfrm>
              <a:off x="1408001" y="4337901"/>
              <a:ext cx="66675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83" name="Freeform 115"/>
            <p:cNvSpPr>
              <a:spLocks noEditPoints="1"/>
            </p:cNvSpPr>
            <p:nvPr/>
          </p:nvSpPr>
          <p:spPr bwMode="auto">
            <a:xfrm>
              <a:off x="1403239" y="4333138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84" name="Rectangle 116"/>
            <p:cNvSpPr>
              <a:spLocks noChangeArrowheads="1"/>
            </p:cNvSpPr>
            <p:nvPr/>
          </p:nvSpPr>
          <p:spPr bwMode="auto">
            <a:xfrm>
              <a:off x="2690701" y="3236176"/>
              <a:ext cx="66675" cy="66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85" name="Freeform 117"/>
            <p:cNvSpPr>
              <a:spLocks noEditPoints="1"/>
            </p:cNvSpPr>
            <p:nvPr/>
          </p:nvSpPr>
          <p:spPr bwMode="auto">
            <a:xfrm>
              <a:off x="2685939" y="3231413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86" name="Freeform 119"/>
            <p:cNvSpPr>
              <a:spLocks noEditPoints="1"/>
            </p:cNvSpPr>
            <p:nvPr/>
          </p:nvSpPr>
          <p:spPr bwMode="auto">
            <a:xfrm>
              <a:off x="3151076" y="1550251"/>
              <a:ext cx="77788" cy="76143"/>
            </a:xfrm>
            <a:custGeom>
              <a:avLst/>
              <a:gdLst>
                <a:gd name="T0" fmla="*/ 128 w 129"/>
                <a:gd name="T1" fmla="*/ 58 h 113"/>
                <a:gd name="T2" fmla="*/ 123 w 129"/>
                <a:gd name="T3" fmla="*/ 80 h 113"/>
                <a:gd name="T4" fmla="*/ 108 w 129"/>
                <a:gd name="T5" fmla="*/ 97 h 113"/>
                <a:gd name="T6" fmla="*/ 88 w 129"/>
                <a:gd name="T7" fmla="*/ 108 h 113"/>
                <a:gd name="T8" fmla="*/ 63 w 129"/>
                <a:gd name="T9" fmla="*/ 112 h 113"/>
                <a:gd name="T10" fmla="*/ 40 w 129"/>
                <a:gd name="T11" fmla="*/ 107 h 113"/>
                <a:gd name="T12" fmla="*/ 19 w 129"/>
                <a:gd name="T13" fmla="*/ 95 h 113"/>
                <a:gd name="T14" fmla="*/ 6 w 129"/>
                <a:gd name="T15" fmla="*/ 78 h 113"/>
                <a:gd name="T16" fmla="*/ 1 w 129"/>
                <a:gd name="T17" fmla="*/ 54 h 113"/>
                <a:gd name="T18" fmla="*/ 7 w 129"/>
                <a:gd name="T19" fmla="*/ 34 h 113"/>
                <a:gd name="T20" fmla="*/ 22 w 129"/>
                <a:gd name="T21" fmla="*/ 15 h 113"/>
                <a:gd name="T22" fmla="*/ 42 w 129"/>
                <a:gd name="T23" fmla="*/ 5 h 113"/>
                <a:gd name="T24" fmla="*/ 66 w 129"/>
                <a:gd name="T25" fmla="*/ 1 h 113"/>
                <a:gd name="T26" fmla="*/ 90 w 129"/>
                <a:gd name="T27" fmla="*/ 5 h 113"/>
                <a:gd name="T28" fmla="*/ 111 w 129"/>
                <a:gd name="T29" fmla="*/ 18 h 113"/>
                <a:gd name="T30" fmla="*/ 124 w 129"/>
                <a:gd name="T31" fmla="*/ 37 h 113"/>
                <a:gd name="T32" fmla="*/ 109 w 129"/>
                <a:gd name="T33" fmla="*/ 40 h 113"/>
                <a:gd name="T34" fmla="*/ 98 w 129"/>
                <a:gd name="T35" fmla="*/ 27 h 113"/>
                <a:gd name="T36" fmla="*/ 83 w 129"/>
                <a:gd name="T37" fmla="*/ 19 h 113"/>
                <a:gd name="T38" fmla="*/ 63 w 129"/>
                <a:gd name="T39" fmla="*/ 16 h 113"/>
                <a:gd name="T40" fmla="*/ 45 w 129"/>
                <a:gd name="T41" fmla="*/ 20 h 113"/>
                <a:gd name="T42" fmla="*/ 29 w 129"/>
                <a:gd name="T43" fmla="*/ 29 h 113"/>
                <a:gd name="T44" fmla="*/ 20 w 129"/>
                <a:gd name="T45" fmla="*/ 43 h 113"/>
                <a:gd name="T46" fmla="*/ 16 w 129"/>
                <a:gd name="T47" fmla="*/ 59 h 113"/>
                <a:gd name="T48" fmla="*/ 21 w 129"/>
                <a:gd name="T49" fmla="*/ 73 h 113"/>
                <a:gd name="T50" fmla="*/ 32 w 129"/>
                <a:gd name="T51" fmla="*/ 85 h 113"/>
                <a:gd name="T52" fmla="*/ 47 w 129"/>
                <a:gd name="T53" fmla="*/ 93 h 113"/>
                <a:gd name="T54" fmla="*/ 66 w 129"/>
                <a:gd name="T55" fmla="*/ 97 h 113"/>
                <a:gd name="T56" fmla="*/ 85 w 129"/>
                <a:gd name="T57" fmla="*/ 93 h 113"/>
                <a:gd name="T58" fmla="*/ 101 w 129"/>
                <a:gd name="T59" fmla="*/ 83 h 113"/>
                <a:gd name="T60" fmla="*/ 110 w 129"/>
                <a:gd name="T61" fmla="*/ 70 h 113"/>
                <a:gd name="T62" fmla="*/ 113 w 129"/>
                <a:gd name="T63" fmla="*/ 55 h 113"/>
                <a:gd name="T64" fmla="*/ 109 w 129"/>
                <a:gd name="T65" fmla="*/ 4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13"/>
                <a:gd name="T101" fmla="*/ 129 w 129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13">
                  <a:moveTo>
                    <a:pt x="128" y="55"/>
                  </a:moveTo>
                  <a:cubicBezTo>
                    <a:pt x="129" y="56"/>
                    <a:pt x="129" y="57"/>
                    <a:pt x="128" y="58"/>
                  </a:cubicBezTo>
                  <a:lnTo>
                    <a:pt x="124" y="77"/>
                  </a:lnTo>
                  <a:cubicBezTo>
                    <a:pt x="124" y="78"/>
                    <a:pt x="123" y="79"/>
                    <a:pt x="123" y="80"/>
                  </a:cubicBezTo>
                  <a:lnTo>
                    <a:pt x="111" y="95"/>
                  </a:lnTo>
                  <a:cubicBezTo>
                    <a:pt x="110" y="96"/>
                    <a:pt x="109" y="97"/>
                    <a:pt x="108" y="97"/>
                  </a:cubicBezTo>
                  <a:lnTo>
                    <a:pt x="90" y="107"/>
                  </a:lnTo>
                  <a:cubicBezTo>
                    <a:pt x="90" y="108"/>
                    <a:pt x="89" y="108"/>
                    <a:pt x="88" y="108"/>
                  </a:cubicBezTo>
                  <a:lnTo>
                    <a:pt x="66" y="112"/>
                  </a:lnTo>
                  <a:cubicBezTo>
                    <a:pt x="65" y="113"/>
                    <a:pt x="64" y="113"/>
                    <a:pt x="63" y="112"/>
                  </a:cubicBezTo>
                  <a:lnTo>
                    <a:pt x="42" y="108"/>
                  </a:lnTo>
                  <a:cubicBezTo>
                    <a:pt x="41" y="108"/>
                    <a:pt x="40" y="108"/>
                    <a:pt x="40" y="107"/>
                  </a:cubicBezTo>
                  <a:lnTo>
                    <a:pt x="22" y="97"/>
                  </a:lnTo>
                  <a:cubicBezTo>
                    <a:pt x="21" y="97"/>
                    <a:pt x="20" y="96"/>
                    <a:pt x="19" y="95"/>
                  </a:cubicBezTo>
                  <a:lnTo>
                    <a:pt x="7" y="80"/>
                  </a:lnTo>
                  <a:cubicBezTo>
                    <a:pt x="7" y="80"/>
                    <a:pt x="6" y="79"/>
                    <a:pt x="6" y="78"/>
                  </a:cubicBezTo>
                  <a:lnTo>
                    <a:pt x="1" y="59"/>
                  </a:lnTo>
                  <a:cubicBezTo>
                    <a:pt x="0" y="57"/>
                    <a:pt x="0" y="56"/>
                    <a:pt x="1" y="54"/>
                  </a:cubicBezTo>
                  <a:lnTo>
                    <a:pt x="6" y="36"/>
                  </a:lnTo>
                  <a:cubicBezTo>
                    <a:pt x="6" y="35"/>
                    <a:pt x="6" y="34"/>
                    <a:pt x="7" y="34"/>
                  </a:cubicBezTo>
                  <a:lnTo>
                    <a:pt x="19" y="18"/>
                  </a:lnTo>
                  <a:cubicBezTo>
                    <a:pt x="20" y="17"/>
                    <a:pt x="21" y="16"/>
                    <a:pt x="22" y="15"/>
                  </a:cubicBezTo>
                  <a:lnTo>
                    <a:pt x="40" y="5"/>
                  </a:lnTo>
                  <a:cubicBezTo>
                    <a:pt x="40" y="5"/>
                    <a:pt x="41" y="5"/>
                    <a:pt x="42" y="5"/>
                  </a:cubicBezTo>
                  <a:lnTo>
                    <a:pt x="63" y="1"/>
                  </a:lnTo>
                  <a:cubicBezTo>
                    <a:pt x="64" y="0"/>
                    <a:pt x="65" y="0"/>
                    <a:pt x="66" y="1"/>
                  </a:cubicBezTo>
                  <a:lnTo>
                    <a:pt x="88" y="5"/>
                  </a:lnTo>
                  <a:cubicBezTo>
                    <a:pt x="89" y="5"/>
                    <a:pt x="90" y="5"/>
                    <a:pt x="90" y="5"/>
                  </a:cubicBezTo>
                  <a:lnTo>
                    <a:pt x="108" y="15"/>
                  </a:lnTo>
                  <a:cubicBezTo>
                    <a:pt x="109" y="16"/>
                    <a:pt x="110" y="17"/>
                    <a:pt x="111" y="18"/>
                  </a:cubicBezTo>
                  <a:lnTo>
                    <a:pt x="123" y="34"/>
                  </a:lnTo>
                  <a:cubicBezTo>
                    <a:pt x="124" y="35"/>
                    <a:pt x="124" y="36"/>
                    <a:pt x="124" y="37"/>
                  </a:cubicBezTo>
                  <a:lnTo>
                    <a:pt x="128" y="55"/>
                  </a:lnTo>
                  <a:close/>
                  <a:moveTo>
                    <a:pt x="109" y="40"/>
                  </a:moveTo>
                  <a:lnTo>
                    <a:pt x="110" y="43"/>
                  </a:lnTo>
                  <a:lnTo>
                    <a:pt x="98" y="27"/>
                  </a:lnTo>
                  <a:lnTo>
                    <a:pt x="101" y="29"/>
                  </a:lnTo>
                  <a:lnTo>
                    <a:pt x="83" y="19"/>
                  </a:lnTo>
                  <a:lnTo>
                    <a:pt x="85" y="20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45" y="20"/>
                  </a:lnTo>
                  <a:lnTo>
                    <a:pt x="47" y="19"/>
                  </a:lnTo>
                  <a:lnTo>
                    <a:pt x="29" y="29"/>
                  </a:lnTo>
                  <a:lnTo>
                    <a:pt x="32" y="27"/>
                  </a:lnTo>
                  <a:lnTo>
                    <a:pt x="20" y="43"/>
                  </a:lnTo>
                  <a:lnTo>
                    <a:pt x="21" y="41"/>
                  </a:lnTo>
                  <a:lnTo>
                    <a:pt x="16" y="59"/>
                  </a:lnTo>
                  <a:lnTo>
                    <a:pt x="16" y="54"/>
                  </a:lnTo>
                  <a:lnTo>
                    <a:pt x="21" y="73"/>
                  </a:lnTo>
                  <a:lnTo>
                    <a:pt x="20" y="70"/>
                  </a:lnTo>
                  <a:lnTo>
                    <a:pt x="32" y="85"/>
                  </a:lnTo>
                  <a:lnTo>
                    <a:pt x="29" y="83"/>
                  </a:lnTo>
                  <a:lnTo>
                    <a:pt x="47" y="93"/>
                  </a:lnTo>
                  <a:lnTo>
                    <a:pt x="45" y="93"/>
                  </a:lnTo>
                  <a:lnTo>
                    <a:pt x="66" y="97"/>
                  </a:lnTo>
                  <a:lnTo>
                    <a:pt x="63" y="97"/>
                  </a:lnTo>
                  <a:lnTo>
                    <a:pt x="85" y="93"/>
                  </a:lnTo>
                  <a:lnTo>
                    <a:pt x="83" y="93"/>
                  </a:lnTo>
                  <a:lnTo>
                    <a:pt x="101" y="83"/>
                  </a:lnTo>
                  <a:lnTo>
                    <a:pt x="98" y="85"/>
                  </a:lnTo>
                  <a:lnTo>
                    <a:pt x="110" y="70"/>
                  </a:lnTo>
                  <a:lnTo>
                    <a:pt x="109" y="74"/>
                  </a:lnTo>
                  <a:lnTo>
                    <a:pt x="113" y="55"/>
                  </a:lnTo>
                  <a:lnTo>
                    <a:pt x="113" y="58"/>
                  </a:lnTo>
                  <a:lnTo>
                    <a:pt x="109" y="4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87" name="Oval 120"/>
            <p:cNvSpPr>
              <a:spLocks noChangeArrowheads="1"/>
            </p:cNvSpPr>
            <p:nvPr/>
          </p:nvSpPr>
          <p:spPr bwMode="auto">
            <a:xfrm>
              <a:off x="3127264" y="2285263"/>
              <a:ext cx="66675" cy="6667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88" name="Freeform 121"/>
            <p:cNvSpPr>
              <a:spLocks noEditPoints="1"/>
            </p:cNvSpPr>
            <p:nvPr/>
          </p:nvSpPr>
          <p:spPr bwMode="auto">
            <a:xfrm>
              <a:off x="3122501" y="2280501"/>
              <a:ext cx="77788" cy="77788"/>
            </a:xfrm>
            <a:custGeom>
              <a:avLst/>
              <a:gdLst>
                <a:gd name="T0" fmla="*/ 128 w 129"/>
                <a:gd name="T1" fmla="*/ 66 h 129"/>
                <a:gd name="T2" fmla="*/ 123 w 129"/>
                <a:gd name="T3" fmla="*/ 91 h 129"/>
                <a:gd name="T4" fmla="*/ 109 w 129"/>
                <a:gd name="T5" fmla="*/ 111 h 129"/>
                <a:gd name="T6" fmla="*/ 88 w 129"/>
                <a:gd name="T7" fmla="*/ 124 h 129"/>
                <a:gd name="T8" fmla="*/ 63 w 129"/>
                <a:gd name="T9" fmla="*/ 128 h 129"/>
                <a:gd name="T10" fmla="*/ 39 w 129"/>
                <a:gd name="T11" fmla="*/ 123 h 129"/>
                <a:gd name="T12" fmla="*/ 19 w 129"/>
                <a:gd name="T13" fmla="*/ 109 h 129"/>
                <a:gd name="T14" fmla="*/ 6 w 129"/>
                <a:gd name="T15" fmla="*/ 88 h 129"/>
                <a:gd name="T16" fmla="*/ 1 w 129"/>
                <a:gd name="T17" fmla="*/ 63 h 129"/>
                <a:gd name="T18" fmla="*/ 7 w 129"/>
                <a:gd name="T19" fmla="*/ 39 h 129"/>
                <a:gd name="T20" fmla="*/ 21 w 129"/>
                <a:gd name="T21" fmla="*/ 19 h 129"/>
                <a:gd name="T22" fmla="*/ 42 w 129"/>
                <a:gd name="T23" fmla="*/ 6 h 129"/>
                <a:gd name="T24" fmla="*/ 66 w 129"/>
                <a:gd name="T25" fmla="*/ 1 h 129"/>
                <a:gd name="T26" fmla="*/ 91 w 129"/>
                <a:gd name="T27" fmla="*/ 7 h 129"/>
                <a:gd name="T28" fmla="*/ 111 w 129"/>
                <a:gd name="T29" fmla="*/ 21 h 129"/>
                <a:gd name="T30" fmla="*/ 124 w 129"/>
                <a:gd name="T31" fmla="*/ 42 h 129"/>
                <a:gd name="T32" fmla="*/ 109 w 129"/>
                <a:gd name="T33" fmla="*/ 45 h 129"/>
                <a:gd name="T34" fmla="*/ 98 w 129"/>
                <a:gd name="T35" fmla="*/ 30 h 129"/>
                <a:gd name="T36" fmla="*/ 82 w 129"/>
                <a:gd name="T37" fmla="*/ 20 h 129"/>
                <a:gd name="T38" fmla="*/ 63 w 129"/>
                <a:gd name="T39" fmla="*/ 16 h 129"/>
                <a:gd name="T40" fmla="*/ 45 w 129"/>
                <a:gd name="T41" fmla="*/ 21 h 129"/>
                <a:gd name="T42" fmla="*/ 30 w 129"/>
                <a:gd name="T43" fmla="*/ 32 h 129"/>
                <a:gd name="T44" fmla="*/ 20 w 129"/>
                <a:gd name="T45" fmla="*/ 48 h 129"/>
                <a:gd name="T46" fmla="*/ 16 w 129"/>
                <a:gd name="T47" fmla="*/ 66 h 129"/>
                <a:gd name="T48" fmla="*/ 21 w 129"/>
                <a:gd name="T49" fmla="*/ 85 h 129"/>
                <a:gd name="T50" fmla="*/ 32 w 129"/>
                <a:gd name="T51" fmla="*/ 100 h 129"/>
                <a:gd name="T52" fmla="*/ 48 w 129"/>
                <a:gd name="T53" fmla="*/ 110 h 129"/>
                <a:gd name="T54" fmla="*/ 66 w 129"/>
                <a:gd name="T55" fmla="*/ 113 h 129"/>
                <a:gd name="T56" fmla="*/ 85 w 129"/>
                <a:gd name="T57" fmla="*/ 109 h 129"/>
                <a:gd name="T58" fmla="*/ 100 w 129"/>
                <a:gd name="T59" fmla="*/ 98 h 129"/>
                <a:gd name="T60" fmla="*/ 110 w 129"/>
                <a:gd name="T61" fmla="*/ 82 h 129"/>
                <a:gd name="T62" fmla="*/ 113 w 129"/>
                <a:gd name="T63" fmla="*/ 63 h 129"/>
                <a:gd name="T64" fmla="*/ 109 w 129"/>
                <a:gd name="T65" fmla="*/ 45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29"/>
                <a:gd name="T101" fmla="*/ 129 w 129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29">
                  <a:moveTo>
                    <a:pt x="128" y="63"/>
                  </a:moveTo>
                  <a:cubicBezTo>
                    <a:pt x="129" y="64"/>
                    <a:pt x="129" y="65"/>
                    <a:pt x="128" y="66"/>
                  </a:cubicBezTo>
                  <a:lnTo>
                    <a:pt x="124" y="88"/>
                  </a:lnTo>
                  <a:cubicBezTo>
                    <a:pt x="124" y="89"/>
                    <a:pt x="124" y="90"/>
                    <a:pt x="123" y="91"/>
                  </a:cubicBezTo>
                  <a:lnTo>
                    <a:pt x="111" y="109"/>
                  </a:lnTo>
                  <a:cubicBezTo>
                    <a:pt x="111" y="110"/>
                    <a:pt x="110" y="111"/>
                    <a:pt x="109" y="111"/>
                  </a:cubicBezTo>
                  <a:lnTo>
                    <a:pt x="91" y="123"/>
                  </a:lnTo>
                  <a:cubicBezTo>
                    <a:pt x="90" y="124"/>
                    <a:pt x="89" y="124"/>
                    <a:pt x="88" y="124"/>
                  </a:cubicBezTo>
                  <a:lnTo>
                    <a:pt x="66" y="128"/>
                  </a:lnTo>
                  <a:cubicBezTo>
                    <a:pt x="65" y="129"/>
                    <a:pt x="64" y="129"/>
                    <a:pt x="63" y="128"/>
                  </a:cubicBezTo>
                  <a:lnTo>
                    <a:pt x="42" y="124"/>
                  </a:lnTo>
                  <a:cubicBezTo>
                    <a:pt x="41" y="124"/>
                    <a:pt x="40" y="124"/>
                    <a:pt x="39" y="123"/>
                  </a:cubicBezTo>
                  <a:lnTo>
                    <a:pt x="21" y="111"/>
                  </a:lnTo>
                  <a:cubicBezTo>
                    <a:pt x="20" y="111"/>
                    <a:pt x="19" y="110"/>
                    <a:pt x="19" y="109"/>
                  </a:cubicBezTo>
                  <a:lnTo>
                    <a:pt x="7" y="91"/>
                  </a:lnTo>
                  <a:cubicBezTo>
                    <a:pt x="6" y="90"/>
                    <a:pt x="6" y="89"/>
                    <a:pt x="6" y="88"/>
                  </a:cubicBezTo>
                  <a:lnTo>
                    <a:pt x="1" y="66"/>
                  </a:lnTo>
                  <a:cubicBezTo>
                    <a:pt x="0" y="65"/>
                    <a:pt x="0" y="64"/>
                    <a:pt x="1" y="63"/>
                  </a:cubicBezTo>
                  <a:lnTo>
                    <a:pt x="6" y="42"/>
                  </a:lnTo>
                  <a:cubicBezTo>
                    <a:pt x="6" y="41"/>
                    <a:pt x="6" y="40"/>
                    <a:pt x="7" y="39"/>
                  </a:cubicBezTo>
                  <a:lnTo>
                    <a:pt x="19" y="21"/>
                  </a:lnTo>
                  <a:cubicBezTo>
                    <a:pt x="19" y="20"/>
                    <a:pt x="20" y="19"/>
                    <a:pt x="21" y="19"/>
                  </a:cubicBezTo>
                  <a:lnTo>
                    <a:pt x="39" y="7"/>
                  </a:lnTo>
                  <a:cubicBezTo>
                    <a:pt x="40" y="6"/>
                    <a:pt x="41" y="6"/>
                    <a:pt x="42" y="6"/>
                  </a:cubicBezTo>
                  <a:lnTo>
                    <a:pt x="63" y="1"/>
                  </a:lnTo>
                  <a:cubicBezTo>
                    <a:pt x="64" y="0"/>
                    <a:pt x="65" y="0"/>
                    <a:pt x="66" y="1"/>
                  </a:cubicBezTo>
                  <a:lnTo>
                    <a:pt x="88" y="6"/>
                  </a:lnTo>
                  <a:cubicBezTo>
                    <a:pt x="89" y="6"/>
                    <a:pt x="90" y="6"/>
                    <a:pt x="91" y="7"/>
                  </a:cubicBezTo>
                  <a:lnTo>
                    <a:pt x="109" y="19"/>
                  </a:lnTo>
                  <a:cubicBezTo>
                    <a:pt x="110" y="19"/>
                    <a:pt x="111" y="20"/>
                    <a:pt x="111" y="21"/>
                  </a:cubicBezTo>
                  <a:lnTo>
                    <a:pt x="123" y="39"/>
                  </a:lnTo>
                  <a:cubicBezTo>
                    <a:pt x="124" y="40"/>
                    <a:pt x="124" y="41"/>
                    <a:pt x="124" y="42"/>
                  </a:cubicBezTo>
                  <a:lnTo>
                    <a:pt x="128" y="63"/>
                  </a:lnTo>
                  <a:close/>
                  <a:moveTo>
                    <a:pt x="109" y="45"/>
                  </a:moveTo>
                  <a:lnTo>
                    <a:pt x="110" y="48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82" y="20"/>
                  </a:lnTo>
                  <a:lnTo>
                    <a:pt x="85" y="21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20" y="48"/>
                  </a:lnTo>
                  <a:lnTo>
                    <a:pt x="21" y="45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21" y="85"/>
                  </a:lnTo>
                  <a:lnTo>
                    <a:pt x="20" y="82"/>
                  </a:lnTo>
                  <a:lnTo>
                    <a:pt x="32" y="100"/>
                  </a:lnTo>
                  <a:lnTo>
                    <a:pt x="30" y="98"/>
                  </a:lnTo>
                  <a:lnTo>
                    <a:pt x="48" y="110"/>
                  </a:lnTo>
                  <a:lnTo>
                    <a:pt x="45" y="109"/>
                  </a:lnTo>
                  <a:lnTo>
                    <a:pt x="66" y="113"/>
                  </a:lnTo>
                  <a:lnTo>
                    <a:pt x="63" y="113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100" y="98"/>
                  </a:lnTo>
                  <a:lnTo>
                    <a:pt x="98" y="100"/>
                  </a:lnTo>
                  <a:lnTo>
                    <a:pt x="110" y="82"/>
                  </a:lnTo>
                  <a:lnTo>
                    <a:pt x="109" y="85"/>
                  </a:lnTo>
                  <a:lnTo>
                    <a:pt x="113" y="63"/>
                  </a:lnTo>
                  <a:lnTo>
                    <a:pt x="113" y="66"/>
                  </a:lnTo>
                  <a:lnTo>
                    <a:pt x="109" y="4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89" name="Oval 122"/>
            <p:cNvSpPr>
              <a:spLocks noChangeArrowheads="1"/>
            </p:cNvSpPr>
            <p:nvPr/>
          </p:nvSpPr>
          <p:spPr bwMode="auto">
            <a:xfrm>
              <a:off x="3100276" y="2294788"/>
              <a:ext cx="65088" cy="6667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90" name="Freeform 123"/>
            <p:cNvSpPr>
              <a:spLocks noEditPoints="1"/>
            </p:cNvSpPr>
            <p:nvPr/>
          </p:nvSpPr>
          <p:spPr bwMode="auto">
            <a:xfrm>
              <a:off x="3095514" y="2290026"/>
              <a:ext cx="76200" cy="77788"/>
            </a:xfrm>
            <a:custGeom>
              <a:avLst/>
              <a:gdLst>
                <a:gd name="T0" fmla="*/ 128 w 129"/>
                <a:gd name="T1" fmla="*/ 66 h 129"/>
                <a:gd name="T2" fmla="*/ 123 w 129"/>
                <a:gd name="T3" fmla="*/ 91 h 129"/>
                <a:gd name="T4" fmla="*/ 109 w 129"/>
                <a:gd name="T5" fmla="*/ 111 h 129"/>
                <a:gd name="T6" fmla="*/ 88 w 129"/>
                <a:gd name="T7" fmla="*/ 124 h 129"/>
                <a:gd name="T8" fmla="*/ 63 w 129"/>
                <a:gd name="T9" fmla="*/ 128 h 129"/>
                <a:gd name="T10" fmla="*/ 39 w 129"/>
                <a:gd name="T11" fmla="*/ 123 h 129"/>
                <a:gd name="T12" fmla="*/ 19 w 129"/>
                <a:gd name="T13" fmla="*/ 109 h 129"/>
                <a:gd name="T14" fmla="*/ 6 w 129"/>
                <a:gd name="T15" fmla="*/ 88 h 129"/>
                <a:gd name="T16" fmla="*/ 1 w 129"/>
                <a:gd name="T17" fmla="*/ 63 h 129"/>
                <a:gd name="T18" fmla="*/ 7 w 129"/>
                <a:gd name="T19" fmla="*/ 39 h 129"/>
                <a:gd name="T20" fmla="*/ 21 w 129"/>
                <a:gd name="T21" fmla="*/ 19 h 129"/>
                <a:gd name="T22" fmla="*/ 42 w 129"/>
                <a:gd name="T23" fmla="*/ 6 h 129"/>
                <a:gd name="T24" fmla="*/ 66 w 129"/>
                <a:gd name="T25" fmla="*/ 1 h 129"/>
                <a:gd name="T26" fmla="*/ 91 w 129"/>
                <a:gd name="T27" fmla="*/ 7 h 129"/>
                <a:gd name="T28" fmla="*/ 111 w 129"/>
                <a:gd name="T29" fmla="*/ 21 h 129"/>
                <a:gd name="T30" fmla="*/ 124 w 129"/>
                <a:gd name="T31" fmla="*/ 42 h 129"/>
                <a:gd name="T32" fmla="*/ 109 w 129"/>
                <a:gd name="T33" fmla="*/ 45 h 129"/>
                <a:gd name="T34" fmla="*/ 98 w 129"/>
                <a:gd name="T35" fmla="*/ 30 h 129"/>
                <a:gd name="T36" fmla="*/ 82 w 129"/>
                <a:gd name="T37" fmla="*/ 20 h 129"/>
                <a:gd name="T38" fmla="*/ 63 w 129"/>
                <a:gd name="T39" fmla="*/ 16 h 129"/>
                <a:gd name="T40" fmla="*/ 45 w 129"/>
                <a:gd name="T41" fmla="*/ 21 h 129"/>
                <a:gd name="T42" fmla="*/ 30 w 129"/>
                <a:gd name="T43" fmla="*/ 32 h 129"/>
                <a:gd name="T44" fmla="*/ 20 w 129"/>
                <a:gd name="T45" fmla="*/ 48 h 129"/>
                <a:gd name="T46" fmla="*/ 16 w 129"/>
                <a:gd name="T47" fmla="*/ 66 h 129"/>
                <a:gd name="T48" fmla="*/ 21 w 129"/>
                <a:gd name="T49" fmla="*/ 85 h 129"/>
                <a:gd name="T50" fmla="*/ 32 w 129"/>
                <a:gd name="T51" fmla="*/ 100 h 129"/>
                <a:gd name="T52" fmla="*/ 48 w 129"/>
                <a:gd name="T53" fmla="*/ 110 h 129"/>
                <a:gd name="T54" fmla="*/ 66 w 129"/>
                <a:gd name="T55" fmla="*/ 113 h 129"/>
                <a:gd name="T56" fmla="*/ 85 w 129"/>
                <a:gd name="T57" fmla="*/ 109 h 129"/>
                <a:gd name="T58" fmla="*/ 100 w 129"/>
                <a:gd name="T59" fmla="*/ 98 h 129"/>
                <a:gd name="T60" fmla="*/ 110 w 129"/>
                <a:gd name="T61" fmla="*/ 82 h 129"/>
                <a:gd name="T62" fmla="*/ 113 w 129"/>
                <a:gd name="T63" fmla="*/ 63 h 129"/>
                <a:gd name="T64" fmla="*/ 109 w 129"/>
                <a:gd name="T65" fmla="*/ 45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29"/>
                <a:gd name="T101" fmla="*/ 129 w 129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29">
                  <a:moveTo>
                    <a:pt x="128" y="63"/>
                  </a:moveTo>
                  <a:cubicBezTo>
                    <a:pt x="129" y="64"/>
                    <a:pt x="129" y="65"/>
                    <a:pt x="128" y="66"/>
                  </a:cubicBezTo>
                  <a:lnTo>
                    <a:pt x="124" y="88"/>
                  </a:lnTo>
                  <a:cubicBezTo>
                    <a:pt x="124" y="89"/>
                    <a:pt x="124" y="90"/>
                    <a:pt x="123" y="91"/>
                  </a:cubicBezTo>
                  <a:lnTo>
                    <a:pt x="111" y="109"/>
                  </a:lnTo>
                  <a:cubicBezTo>
                    <a:pt x="111" y="110"/>
                    <a:pt x="110" y="111"/>
                    <a:pt x="109" y="111"/>
                  </a:cubicBezTo>
                  <a:lnTo>
                    <a:pt x="91" y="123"/>
                  </a:lnTo>
                  <a:cubicBezTo>
                    <a:pt x="90" y="124"/>
                    <a:pt x="89" y="124"/>
                    <a:pt x="88" y="124"/>
                  </a:cubicBezTo>
                  <a:lnTo>
                    <a:pt x="66" y="128"/>
                  </a:lnTo>
                  <a:cubicBezTo>
                    <a:pt x="65" y="129"/>
                    <a:pt x="64" y="129"/>
                    <a:pt x="63" y="128"/>
                  </a:cubicBezTo>
                  <a:lnTo>
                    <a:pt x="42" y="124"/>
                  </a:lnTo>
                  <a:cubicBezTo>
                    <a:pt x="41" y="124"/>
                    <a:pt x="40" y="124"/>
                    <a:pt x="39" y="123"/>
                  </a:cubicBezTo>
                  <a:lnTo>
                    <a:pt x="21" y="111"/>
                  </a:lnTo>
                  <a:cubicBezTo>
                    <a:pt x="20" y="111"/>
                    <a:pt x="19" y="110"/>
                    <a:pt x="19" y="109"/>
                  </a:cubicBezTo>
                  <a:lnTo>
                    <a:pt x="7" y="91"/>
                  </a:lnTo>
                  <a:cubicBezTo>
                    <a:pt x="6" y="90"/>
                    <a:pt x="6" y="89"/>
                    <a:pt x="6" y="88"/>
                  </a:cubicBezTo>
                  <a:lnTo>
                    <a:pt x="1" y="66"/>
                  </a:lnTo>
                  <a:cubicBezTo>
                    <a:pt x="0" y="65"/>
                    <a:pt x="0" y="64"/>
                    <a:pt x="1" y="63"/>
                  </a:cubicBezTo>
                  <a:lnTo>
                    <a:pt x="6" y="42"/>
                  </a:lnTo>
                  <a:cubicBezTo>
                    <a:pt x="6" y="41"/>
                    <a:pt x="6" y="40"/>
                    <a:pt x="7" y="39"/>
                  </a:cubicBezTo>
                  <a:lnTo>
                    <a:pt x="19" y="21"/>
                  </a:lnTo>
                  <a:cubicBezTo>
                    <a:pt x="19" y="20"/>
                    <a:pt x="20" y="19"/>
                    <a:pt x="21" y="19"/>
                  </a:cubicBezTo>
                  <a:lnTo>
                    <a:pt x="39" y="7"/>
                  </a:lnTo>
                  <a:cubicBezTo>
                    <a:pt x="40" y="6"/>
                    <a:pt x="41" y="6"/>
                    <a:pt x="42" y="6"/>
                  </a:cubicBezTo>
                  <a:lnTo>
                    <a:pt x="63" y="1"/>
                  </a:lnTo>
                  <a:cubicBezTo>
                    <a:pt x="64" y="0"/>
                    <a:pt x="65" y="0"/>
                    <a:pt x="66" y="1"/>
                  </a:cubicBezTo>
                  <a:lnTo>
                    <a:pt x="88" y="6"/>
                  </a:lnTo>
                  <a:cubicBezTo>
                    <a:pt x="89" y="6"/>
                    <a:pt x="90" y="6"/>
                    <a:pt x="91" y="7"/>
                  </a:cubicBezTo>
                  <a:lnTo>
                    <a:pt x="109" y="19"/>
                  </a:lnTo>
                  <a:cubicBezTo>
                    <a:pt x="110" y="19"/>
                    <a:pt x="111" y="20"/>
                    <a:pt x="111" y="21"/>
                  </a:cubicBezTo>
                  <a:lnTo>
                    <a:pt x="123" y="39"/>
                  </a:lnTo>
                  <a:cubicBezTo>
                    <a:pt x="124" y="40"/>
                    <a:pt x="124" y="41"/>
                    <a:pt x="124" y="42"/>
                  </a:cubicBezTo>
                  <a:lnTo>
                    <a:pt x="128" y="63"/>
                  </a:lnTo>
                  <a:close/>
                  <a:moveTo>
                    <a:pt x="109" y="45"/>
                  </a:moveTo>
                  <a:lnTo>
                    <a:pt x="110" y="48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82" y="20"/>
                  </a:lnTo>
                  <a:lnTo>
                    <a:pt x="85" y="21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20" y="48"/>
                  </a:lnTo>
                  <a:lnTo>
                    <a:pt x="21" y="45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21" y="85"/>
                  </a:lnTo>
                  <a:lnTo>
                    <a:pt x="20" y="82"/>
                  </a:lnTo>
                  <a:lnTo>
                    <a:pt x="32" y="100"/>
                  </a:lnTo>
                  <a:lnTo>
                    <a:pt x="30" y="98"/>
                  </a:lnTo>
                  <a:lnTo>
                    <a:pt x="48" y="110"/>
                  </a:lnTo>
                  <a:lnTo>
                    <a:pt x="45" y="109"/>
                  </a:lnTo>
                  <a:lnTo>
                    <a:pt x="66" y="113"/>
                  </a:lnTo>
                  <a:lnTo>
                    <a:pt x="63" y="113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100" y="98"/>
                  </a:lnTo>
                  <a:lnTo>
                    <a:pt x="98" y="100"/>
                  </a:lnTo>
                  <a:lnTo>
                    <a:pt x="110" y="82"/>
                  </a:lnTo>
                  <a:lnTo>
                    <a:pt x="109" y="85"/>
                  </a:lnTo>
                  <a:lnTo>
                    <a:pt x="113" y="63"/>
                  </a:lnTo>
                  <a:lnTo>
                    <a:pt x="113" y="66"/>
                  </a:lnTo>
                  <a:lnTo>
                    <a:pt x="109" y="4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1" name="Oval 124"/>
            <p:cNvSpPr>
              <a:spLocks noChangeArrowheads="1"/>
            </p:cNvSpPr>
            <p:nvPr/>
          </p:nvSpPr>
          <p:spPr bwMode="auto">
            <a:xfrm>
              <a:off x="2358914" y="3653688"/>
              <a:ext cx="66675" cy="6667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92" name="Freeform 125"/>
            <p:cNvSpPr>
              <a:spLocks noEditPoints="1"/>
            </p:cNvSpPr>
            <p:nvPr/>
          </p:nvSpPr>
          <p:spPr bwMode="auto">
            <a:xfrm>
              <a:off x="2354151" y="3648926"/>
              <a:ext cx="76200" cy="77788"/>
            </a:xfrm>
            <a:custGeom>
              <a:avLst/>
              <a:gdLst>
                <a:gd name="T0" fmla="*/ 128 w 129"/>
                <a:gd name="T1" fmla="*/ 66 h 129"/>
                <a:gd name="T2" fmla="*/ 123 w 129"/>
                <a:gd name="T3" fmla="*/ 91 h 129"/>
                <a:gd name="T4" fmla="*/ 109 w 129"/>
                <a:gd name="T5" fmla="*/ 111 h 129"/>
                <a:gd name="T6" fmla="*/ 88 w 129"/>
                <a:gd name="T7" fmla="*/ 124 h 129"/>
                <a:gd name="T8" fmla="*/ 63 w 129"/>
                <a:gd name="T9" fmla="*/ 128 h 129"/>
                <a:gd name="T10" fmla="*/ 39 w 129"/>
                <a:gd name="T11" fmla="*/ 123 h 129"/>
                <a:gd name="T12" fmla="*/ 19 w 129"/>
                <a:gd name="T13" fmla="*/ 109 h 129"/>
                <a:gd name="T14" fmla="*/ 6 w 129"/>
                <a:gd name="T15" fmla="*/ 88 h 129"/>
                <a:gd name="T16" fmla="*/ 1 w 129"/>
                <a:gd name="T17" fmla="*/ 63 h 129"/>
                <a:gd name="T18" fmla="*/ 7 w 129"/>
                <a:gd name="T19" fmla="*/ 39 h 129"/>
                <a:gd name="T20" fmla="*/ 21 w 129"/>
                <a:gd name="T21" fmla="*/ 19 h 129"/>
                <a:gd name="T22" fmla="*/ 42 w 129"/>
                <a:gd name="T23" fmla="*/ 6 h 129"/>
                <a:gd name="T24" fmla="*/ 66 w 129"/>
                <a:gd name="T25" fmla="*/ 1 h 129"/>
                <a:gd name="T26" fmla="*/ 91 w 129"/>
                <a:gd name="T27" fmla="*/ 7 h 129"/>
                <a:gd name="T28" fmla="*/ 111 w 129"/>
                <a:gd name="T29" fmla="*/ 21 h 129"/>
                <a:gd name="T30" fmla="*/ 124 w 129"/>
                <a:gd name="T31" fmla="*/ 42 h 129"/>
                <a:gd name="T32" fmla="*/ 109 w 129"/>
                <a:gd name="T33" fmla="*/ 45 h 129"/>
                <a:gd name="T34" fmla="*/ 98 w 129"/>
                <a:gd name="T35" fmla="*/ 30 h 129"/>
                <a:gd name="T36" fmla="*/ 82 w 129"/>
                <a:gd name="T37" fmla="*/ 20 h 129"/>
                <a:gd name="T38" fmla="*/ 63 w 129"/>
                <a:gd name="T39" fmla="*/ 16 h 129"/>
                <a:gd name="T40" fmla="*/ 45 w 129"/>
                <a:gd name="T41" fmla="*/ 21 h 129"/>
                <a:gd name="T42" fmla="*/ 30 w 129"/>
                <a:gd name="T43" fmla="*/ 32 h 129"/>
                <a:gd name="T44" fmla="*/ 20 w 129"/>
                <a:gd name="T45" fmla="*/ 48 h 129"/>
                <a:gd name="T46" fmla="*/ 16 w 129"/>
                <a:gd name="T47" fmla="*/ 66 h 129"/>
                <a:gd name="T48" fmla="*/ 21 w 129"/>
                <a:gd name="T49" fmla="*/ 85 h 129"/>
                <a:gd name="T50" fmla="*/ 32 w 129"/>
                <a:gd name="T51" fmla="*/ 100 h 129"/>
                <a:gd name="T52" fmla="*/ 48 w 129"/>
                <a:gd name="T53" fmla="*/ 110 h 129"/>
                <a:gd name="T54" fmla="*/ 66 w 129"/>
                <a:gd name="T55" fmla="*/ 113 h 129"/>
                <a:gd name="T56" fmla="*/ 85 w 129"/>
                <a:gd name="T57" fmla="*/ 109 h 129"/>
                <a:gd name="T58" fmla="*/ 100 w 129"/>
                <a:gd name="T59" fmla="*/ 98 h 129"/>
                <a:gd name="T60" fmla="*/ 110 w 129"/>
                <a:gd name="T61" fmla="*/ 82 h 129"/>
                <a:gd name="T62" fmla="*/ 113 w 129"/>
                <a:gd name="T63" fmla="*/ 63 h 129"/>
                <a:gd name="T64" fmla="*/ 109 w 129"/>
                <a:gd name="T65" fmla="*/ 45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29"/>
                <a:gd name="T101" fmla="*/ 129 w 129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29">
                  <a:moveTo>
                    <a:pt x="128" y="63"/>
                  </a:moveTo>
                  <a:cubicBezTo>
                    <a:pt x="129" y="64"/>
                    <a:pt x="129" y="65"/>
                    <a:pt x="128" y="66"/>
                  </a:cubicBezTo>
                  <a:lnTo>
                    <a:pt x="124" y="88"/>
                  </a:lnTo>
                  <a:cubicBezTo>
                    <a:pt x="124" y="89"/>
                    <a:pt x="124" y="90"/>
                    <a:pt x="123" y="91"/>
                  </a:cubicBezTo>
                  <a:lnTo>
                    <a:pt x="111" y="109"/>
                  </a:lnTo>
                  <a:cubicBezTo>
                    <a:pt x="111" y="110"/>
                    <a:pt x="110" y="111"/>
                    <a:pt x="109" y="111"/>
                  </a:cubicBezTo>
                  <a:lnTo>
                    <a:pt x="91" y="123"/>
                  </a:lnTo>
                  <a:cubicBezTo>
                    <a:pt x="90" y="124"/>
                    <a:pt x="89" y="124"/>
                    <a:pt x="88" y="124"/>
                  </a:cubicBezTo>
                  <a:lnTo>
                    <a:pt x="66" y="128"/>
                  </a:lnTo>
                  <a:cubicBezTo>
                    <a:pt x="65" y="129"/>
                    <a:pt x="64" y="129"/>
                    <a:pt x="63" y="128"/>
                  </a:cubicBezTo>
                  <a:lnTo>
                    <a:pt x="42" y="124"/>
                  </a:lnTo>
                  <a:cubicBezTo>
                    <a:pt x="41" y="124"/>
                    <a:pt x="40" y="124"/>
                    <a:pt x="39" y="123"/>
                  </a:cubicBezTo>
                  <a:lnTo>
                    <a:pt x="21" y="111"/>
                  </a:lnTo>
                  <a:cubicBezTo>
                    <a:pt x="20" y="111"/>
                    <a:pt x="19" y="110"/>
                    <a:pt x="19" y="109"/>
                  </a:cubicBezTo>
                  <a:lnTo>
                    <a:pt x="7" y="91"/>
                  </a:lnTo>
                  <a:cubicBezTo>
                    <a:pt x="6" y="90"/>
                    <a:pt x="6" y="89"/>
                    <a:pt x="6" y="88"/>
                  </a:cubicBezTo>
                  <a:lnTo>
                    <a:pt x="1" y="66"/>
                  </a:lnTo>
                  <a:cubicBezTo>
                    <a:pt x="0" y="65"/>
                    <a:pt x="0" y="64"/>
                    <a:pt x="1" y="63"/>
                  </a:cubicBezTo>
                  <a:lnTo>
                    <a:pt x="6" y="42"/>
                  </a:lnTo>
                  <a:cubicBezTo>
                    <a:pt x="6" y="41"/>
                    <a:pt x="6" y="40"/>
                    <a:pt x="7" y="39"/>
                  </a:cubicBezTo>
                  <a:lnTo>
                    <a:pt x="19" y="21"/>
                  </a:lnTo>
                  <a:cubicBezTo>
                    <a:pt x="19" y="20"/>
                    <a:pt x="20" y="19"/>
                    <a:pt x="21" y="19"/>
                  </a:cubicBezTo>
                  <a:lnTo>
                    <a:pt x="39" y="7"/>
                  </a:lnTo>
                  <a:cubicBezTo>
                    <a:pt x="40" y="6"/>
                    <a:pt x="41" y="6"/>
                    <a:pt x="42" y="6"/>
                  </a:cubicBezTo>
                  <a:lnTo>
                    <a:pt x="63" y="1"/>
                  </a:lnTo>
                  <a:cubicBezTo>
                    <a:pt x="64" y="0"/>
                    <a:pt x="65" y="0"/>
                    <a:pt x="66" y="1"/>
                  </a:cubicBezTo>
                  <a:lnTo>
                    <a:pt x="88" y="6"/>
                  </a:lnTo>
                  <a:cubicBezTo>
                    <a:pt x="89" y="6"/>
                    <a:pt x="90" y="6"/>
                    <a:pt x="91" y="7"/>
                  </a:cubicBezTo>
                  <a:lnTo>
                    <a:pt x="109" y="19"/>
                  </a:lnTo>
                  <a:cubicBezTo>
                    <a:pt x="110" y="19"/>
                    <a:pt x="111" y="20"/>
                    <a:pt x="111" y="21"/>
                  </a:cubicBezTo>
                  <a:lnTo>
                    <a:pt x="123" y="39"/>
                  </a:lnTo>
                  <a:cubicBezTo>
                    <a:pt x="124" y="40"/>
                    <a:pt x="124" y="41"/>
                    <a:pt x="124" y="42"/>
                  </a:cubicBezTo>
                  <a:lnTo>
                    <a:pt x="128" y="63"/>
                  </a:lnTo>
                  <a:close/>
                  <a:moveTo>
                    <a:pt x="109" y="45"/>
                  </a:moveTo>
                  <a:lnTo>
                    <a:pt x="110" y="48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82" y="20"/>
                  </a:lnTo>
                  <a:lnTo>
                    <a:pt x="85" y="21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20" y="48"/>
                  </a:lnTo>
                  <a:lnTo>
                    <a:pt x="21" y="45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21" y="85"/>
                  </a:lnTo>
                  <a:lnTo>
                    <a:pt x="20" y="82"/>
                  </a:lnTo>
                  <a:lnTo>
                    <a:pt x="32" y="100"/>
                  </a:lnTo>
                  <a:lnTo>
                    <a:pt x="30" y="98"/>
                  </a:lnTo>
                  <a:lnTo>
                    <a:pt x="48" y="110"/>
                  </a:lnTo>
                  <a:lnTo>
                    <a:pt x="45" y="109"/>
                  </a:lnTo>
                  <a:lnTo>
                    <a:pt x="66" y="113"/>
                  </a:lnTo>
                  <a:lnTo>
                    <a:pt x="63" y="113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100" y="98"/>
                  </a:lnTo>
                  <a:lnTo>
                    <a:pt x="98" y="100"/>
                  </a:lnTo>
                  <a:lnTo>
                    <a:pt x="110" y="82"/>
                  </a:lnTo>
                  <a:lnTo>
                    <a:pt x="109" y="85"/>
                  </a:lnTo>
                  <a:lnTo>
                    <a:pt x="113" y="63"/>
                  </a:lnTo>
                  <a:lnTo>
                    <a:pt x="113" y="66"/>
                  </a:lnTo>
                  <a:lnTo>
                    <a:pt x="109" y="4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3" name="Oval 126"/>
            <p:cNvSpPr>
              <a:spLocks noChangeArrowheads="1"/>
            </p:cNvSpPr>
            <p:nvPr/>
          </p:nvSpPr>
          <p:spPr bwMode="auto">
            <a:xfrm>
              <a:off x="2482739" y="3350476"/>
              <a:ext cx="55563" cy="571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94" name="Freeform 127"/>
            <p:cNvSpPr>
              <a:spLocks noEditPoints="1"/>
            </p:cNvSpPr>
            <p:nvPr/>
          </p:nvSpPr>
          <p:spPr bwMode="auto">
            <a:xfrm>
              <a:off x="2477976" y="3345713"/>
              <a:ext cx="66675" cy="66675"/>
            </a:xfrm>
            <a:custGeom>
              <a:avLst/>
              <a:gdLst>
                <a:gd name="T0" fmla="*/ 112 w 113"/>
                <a:gd name="T1" fmla="*/ 58 h 113"/>
                <a:gd name="T2" fmla="*/ 107 w 113"/>
                <a:gd name="T3" fmla="*/ 80 h 113"/>
                <a:gd name="T4" fmla="*/ 95 w 113"/>
                <a:gd name="T5" fmla="*/ 97 h 113"/>
                <a:gd name="T6" fmla="*/ 77 w 113"/>
                <a:gd name="T7" fmla="*/ 108 h 113"/>
                <a:gd name="T8" fmla="*/ 55 w 113"/>
                <a:gd name="T9" fmla="*/ 112 h 113"/>
                <a:gd name="T10" fmla="*/ 34 w 113"/>
                <a:gd name="T11" fmla="*/ 107 h 113"/>
                <a:gd name="T12" fmla="*/ 16 w 113"/>
                <a:gd name="T13" fmla="*/ 95 h 113"/>
                <a:gd name="T14" fmla="*/ 5 w 113"/>
                <a:gd name="T15" fmla="*/ 77 h 113"/>
                <a:gd name="T16" fmla="*/ 1 w 113"/>
                <a:gd name="T17" fmla="*/ 55 h 113"/>
                <a:gd name="T18" fmla="*/ 6 w 113"/>
                <a:gd name="T19" fmla="*/ 34 h 113"/>
                <a:gd name="T20" fmla="*/ 18 w 113"/>
                <a:gd name="T21" fmla="*/ 16 h 113"/>
                <a:gd name="T22" fmla="*/ 37 w 113"/>
                <a:gd name="T23" fmla="*/ 5 h 113"/>
                <a:gd name="T24" fmla="*/ 58 w 113"/>
                <a:gd name="T25" fmla="*/ 1 h 113"/>
                <a:gd name="T26" fmla="*/ 80 w 113"/>
                <a:gd name="T27" fmla="*/ 6 h 113"/>
                <a:gd name="T28" fmla="*/ 97 w 113"/>
                <a:gd name="T29" fmla="*/ 18 h 113"/>
                <a:gd name="T30" fmla="*/ 108 w 113"/>
                <a:gd name="T31" fmla="*/ 37 h 113"/>
                <a:gd name="T32" fmla="*/ 93 w 113"/>
                <a:gd name="T33" fmla="*/ 40 h 113"/>
                <a:gd name="T34" fmla="*/ 84 w 113"/>
                <a:gd name="T35" fmla="*/ 27 h 113"/>
                <a:gd name="T36" fmla="*/ 71 w 113"/>
                <a:gd name="T37" fmla="*/ 19 h 113"/>
                <a:gd name="T38" fmla="*/ 55 w 113"/>
                <a:gd name="T39" fmla="*/ 16 h 113"/>
                <a:gd name="T40" fmla="*/ 40 w 113"/>
                <a:gd name="T41" fmla="*/ 20 h 113"/>
                <a:gd name="T42" fmla="*/ 27 w 113"/>
                <a:gd name="T43" fmla="*/ 29 h 113"/>
                <a:gd name="T44" fmla="*/ 19 w 113"/>
                <a:gd name="T45" fmla="*/ 43 h 113"/>
                <a:gd name="T46" fmla="*/ 16 w 113"/>
                <a:gd name="T47" fmla="*/ 58 h 113"/>
                <a:gd name="T48" fmla="*/ 20 w 113"/>
                <a:gd name="T49" fmla="*/ 74 h 113"/>
                <a:gd name="T50" fmla="*/ 29 w 113"/>
                <a:gd name="T51" fmla="*/ 86 h 113"/>
                <a:gd name="T52" fmla="*/ 43 w 113"/>
                <a:gd name="T53" fmla="*/ 94 h 113"/>
                <a:gd name="T54" fmla="*/ 58 w 113"/>
                <a:gd name="T55" fmla="*/ 97 h 113"/>
                <a:gd name="T56" fmla="*/ 74 w 113"/>
                <a:gd name="T57" fmla="*/ 93 h 113"/>
                <a:gd name="T58" fmla="*/ 86 w 113"/>
                <a:gd name="T59" fmla="*/ 84 h 113"/>
                <a:gd name="T60" fmla="*/ 94 w 113"/>
                <a:gd name="T61" fmla="*/ 71 h 113"/>
                <a:gd name="T62" fmla="*/ 97 w 113"/>
                <a:gd name="T63" fmla="*/ 55 h 113"/>
                <a:gd name="T64" fmla="*/ 93 w 113"/>
                <a:gd name="T65" fmla="*/ 4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"/>
                <a:gd name="T100" fmla="*/ 0 h 113"/>
                <a:gd name="T101" fmla="*/ 113 w 113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" h="113">
                  <a:moveTo>
                    <a:pt x="112" y="55"/>
                  </a:moveTo>
                  <a:cubicBezTo>
                    <a:pt x="113" y="56"/>
                    <a:pt x="113" y="57"/>
                    <a:pt x="112" y="58"/>
                  </a:cubicBezTo>
                  <a:lnTo>
                    <a:pt x="108" y="77"/>
                  </a:lnTo>
                  <a:cubicBezTo>
                    <a:pt x="108" y="78"/>
                    <a:pt x="108" y="79"/>
                    <a:pt x="107" y="80"/>
                  </a:cubicBezTo>
                  <a:lnTo>
                    <a:pt x="97" y="95"/>
                  </a:lnTo>
                  <a:cubicBezTo>
                    <a:pt x="97" y="96"/>
                    <a:pt x="96" y="97"/>
                    <a:pt x="95" y="97"/>
                  </a:cubicBezTo>
                  <a:lnTo>
                    <a:pt x="80" y="107"/>
                  </a:lnTo>
                  <a:cubicBezTo>
                    <a:pt x="79" y="108"/>
                    <a:pt x="78" y="108"/>
                    <a:pt x="77" y="108"/>
                  </a:cubicBezTo>
                  <a:lnTo>
                    <a:pt x="58" y="112"/>
                  </a:lnTo>
                  <a:cubicBezTo>
                    <a:pt x="57" y="113"/>
                    <a:pt x="56" y="113"/>
                    <a:pt x="55" y="112"/>
                  </a:cubicBezTo>
                  <a:lnTo>
                    <a:pt x="37" y="108"/>
                  </a:lnTo>
                  <a:cubicBezTo>
                    <a:pt x="36" y="108"/>
                    <a:pt x="35" y="108"/>
                    <a:pt x="34" y="107"/>
                  </a:cubicBezTo>
                  <a:lnTo>
                    <a:pt x="18" y="97"/>
                  </a:lnTo>
                  <a:cubicBezTo>
                    <a:pt x="17" y="97"/>
                    <a:pt x="16" y="96"/>
                    <a:pt x="16" y="95"/>
                  </a:cubicBezTo>
                  <a:lnTo>
                    <a:pt x="6" y="80"/>
                  </a:lnTo>
                  <a:cubicBezTo>
                    <a:pt x="5" y="79"/>
                    <a:pt x="5" y="78"/>
                    <a:pt x="5" y="77"/>
                  </a:cubicBezTo>
                  <a:lnTo>
                    <a:pt x="1" y="58"/>
                  </a:lnTo>
                  <a:cubicBezTo>
                    <a:pt x="0" y="57"/>
                    <a:pt x="0" y="56"/>
                    <a:pt x="1" y="55"/>
                  </a:cubicBezTo>
                  <a:lnTo>
                    <a:pt x="5" y="37"/>
                  </a:lnTo>
                  <a:cubicBezTo>
                    <a:pt x="5" y="36"/>
                    <a:pt x="5" y="35"/>
                    <a:pt x="6" y="34"/>
                  </a:cubicBezTo>
                  <a:lnTo>
                    <a:pt x="16" y="18"/>
                  </a:lnTo>
                  <a:cubicBezTo>
                    <a:pt x="16" y="17"/>
                    <a:pt x="17" y="16"/>
                    <a:pt x="18" y="16"/>
                  </a:cubicBezTo>
                  <a:lnTo>
                    <a:pt x="34" y="6"/>
                  </a:lnTo>
                  <a:cubicBezTo>
                    <a:pt x="35" y="5"/>
                    <a:pt x="36" y="5"/>
                    <a:pt x="37" y="5"/>
                  </a:cubicBezTo>
                  <a:lnTo>
                    <a:pt x="55" y="1"/>
                  </a:lnTo>
                  <a:cubicBezTo>
                    <a:pt x="56" y="0"/>
                    <a:pt x="57" y="0"/>
                    <a:pt x="58" y="1"/>
                  </a:cubicBezTo>
                  <a:lnTo>
                    <a:pt x="77" y="5"/>
                  </a:lnTo>
                  <a:cubicBezTo>
                    <a:pt x="78" y="5"/>
                    <a:pt x="79" y="5"/>
                    <a:pt x="80" y="6"/>
                  </a:cubicBezTo>
                  <a:lnTo>
                    <a:pt x="95" y="16"/>
                  </a:lnTo>
                  <a:cubicBezTo>
                    <a:pt x="96" y="16"/>
                    <a:pt x="97" y="17"/>
                    <a:pt x="97" y="18"/>
                  </a:cubicBezTo>
                  <a:lnTo>
                    <a:pt x="107" y="34"/>
                  </a:lnTo>
                  <a:cubicBezTo>
                    <a:pt x="108" y="35"/>
                    <a:pt x="108" y="36"/>
                    <a:pt x="108" y="37"/>
                  </a:cubicBezTo>
                  <a:lnTo>
                    <a:pt x="112" y="55"/>
                  </a:lnTo>
                  <a:close/>
                  <a:moveTo>
                    <a:pt x="93" y="40"/>
                  </a:moveTo>
                  <a:lnTo>
                    <a:pt x="94" y="43"/>
                  </a:lnTo>
                  <a:lnTo>
                    <a:pt x="84" y="27"/>
                  </a:lnTo>
                  <a:lnTo>
                    <a:pt x="86" y="29"/>
                  </a:lnTo>
                  <a:lnTo>
                    <a:pt x="71" y="19"/>
                  </a:lnTo>
                  <a:lnTo>
                    <a:pt x="74" y="20"/>
                  </a:lnTo>
                  <a:lnTo>
                    <a:pt x="55" y="16"/>
                  </a:lnTo>
                  <a:lnTo>
                    <a:pt x="58" y="16"/>
                  </a:lnTo>
                  <a:lnTo>
                    <a:pt x="40" y="20"/>
                  </a:lnTo>
                  <a:lnTo>
                    <a:pt x="43" y="19"/>
                  </a:lnTo>
                  <a:lnTo>
                    <a:pt x="27" y="29"/>
                  </a:lnTo>
                  <a:lnTo>
                    <a:pt x="29" y="27"/>
                  </a:lnTo>
                  <a:lnTo>
                    <a:pt x="19" y="43"/>
                  </a:lnTo>
                  <a:lnTo>
                    <a:pt x="20" y="40"/>
                  </a:lnTo>
                  <a:lnTo>
                    <a:pt x="16" y="58"/>
                  </a:lnTo>
                  <a:lnTo>
                    <a:pt x="16" y="55"/>
                  </a:lnTo>
                  <a:lnTo>
                    <a:pt x="20" y="74"/>
                  </a:lnTo>
                  <a:lnTo>
                    <a:pt x="19" y="71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43" y="94"/>
                  </a:lnTo>
                  <a:lnTo>
                    <a:pt x="40" y="93"/>
                  </a:lnTo>
                  <a:lnTo>
                    <a:pt x="58" y="97"/>
                  </a:lnTo>
                  <a:lnTo>
                    <a:pt x="55" y="97"/>
                  </a:lnTo>
                  <a:lnTo>
                    <a:pt x="74" y="93"/>
                  </a:lnTo>
                  <a:lnTo>
                    <a:pt x="71" y="94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94" y="71"/>
                  </a:lnTo>
                  <a:lnTo>
                    <a:pt x="93" y="74"/>
                  </a:lnTo>
                  <a:lnTo>
                    <a:pt x="97" y="55"/>
                  </a:lnTo>
                  <a:lnTo>
                    <a:pt x="97" y="58"/>
                  </a:lnTo>
                  <a:lnTo>
                    <a:pt x="93" y="4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5" name="Oval 128"/>
            <p:cNvSpPr>
              <a:spLocks noChangeArrowheads="1"/>
            </p:cNvSpPr>
            <p:nvPr/>
          </p:nvSpPr>
          <p:spPr bwMode="auto">
            <a:xfrm>
              <a:off x="2862151" y="2998051"/>
              <a:ext cx="57150" cy="571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96" name="Freeform 129"/>
            <p:cNvSpPr>
              <a:spLocks noEditPoints="1"/>
            </p:cNvSpPr>
            <p:nvPr/>
          </p:nvSpPr>
          <p:spPr bwMode="auto">
            <a:xfrm>
              <a:off x="2857389" y="2993288"/>
              <a:ext cx="66675" cy="68263"/>
            </a:xfrm>
            <a:custGeom>
              <a:avLst/>
              <a:gdLst>
                <a:gd name="T0" fmla="*/ 112 w 113"/>
                <a:gd name="T1" fmla="*/ 58 h 113"/>
                <a:gd name="T2" fmla="*/ 107 w 113"/>
                <a:gd name="T3" fmla="*/ 80 h 113"/>
                <a:gd name="T4" fmla="*/ 95 w 113"/>
                <a:gd name="T5" fmla="*/ 97 h 113"/>
                <a:gd name="T6" fmla="*/ 77 w 113"/>
                <a:gd name="T7" fmla="*/ 108 h 113"/>
                <a:gd name="T8" fmla="*/ 55 w 113"/>
                <a:gd name="T9" fmla="*/ 112 h 113"/>
                <a:gd name="T10" fmla="*/ 34 w 113"/>
                <a:gd name="T11" fmla="*/ 107 h 113"/>
                <a:gd name="T12" fmla="*/ 16 w 113"/>
                <a:gd name="T13" fmla="*/ 95 h 113"/>
                <a:gd name="T14" fmla="*/ 5 w 113"/>
                <a:gd name="T15" fmla="*/ 77 h 113"/>
                <a:gd name="T16" fmla="*/ 1 w 113"/>
                <a:gd name="T17" fmla="*/ 55 h 113"/>
                <a:gd name="T18" fmla="*/ 6 w 113"/>
                <a:gd name="T19" fmla="*/ 34 h 113"/>
                <a:gd name="T20" fmla="*/ 18 w 113"/>
                <a:gd name="T21" fmla="*/ 16 h 113"/>
                <a:gd name="T22" fmla="*/ 37 w 113"/>
                <a:gd name="T23" fmla="*/ 5 h 113"/>
                <a:gd name="T24" fmla="*/ 58 w 113"/>
                <a:gd name="T25" fmla="*/ 1 h 113"/>
                <a:gd name="T26" fmla="*/ 80 w 113"/>
                <a:gd name="T27" fmla="*/ 6 h 113"/>
                <a:gd name="T28" fmla="*/ 97 w 113"/>
                <a:gd name="T29" fmla="*/ 18 h 113"/>
                <a:gd name="T30" fmla="*/ 108 w 113"/>
                <a:gd name="T31" fmla="*/ 37 h 113"/>
                <a:gd name="T32" fmla="*/ 93 w 113"/>
                <a:gd name="T33" fmla="*/ 40 h 113"/>
                <a:gd name="T34" fmla="*/ 84 w 113"/>
                <a:gd name="T35" fmla="*/ 27 h 113"/>
                <a:gd name="T36" fmla="*/ 71 w 113"/>
                <a:gd name="T37" fmla="*/ 19 h 113"/>
                <a:gd name="T38" fmla="*/ 55 w 113"/>
                <a:gd name="T39" fmla="*/ 16 h 113"/>
                <a:gd name="T40" fmla="*/ 40 w 113"/>
                <a:gd name="T41" fmla="*/ 20 h 113"/>
                <a:gd name="T42" fmla="*/ 27 w 113"/>
                <a:gd name="T43" fmla="*/ 29 h 113"/>
                <a:gd name="T44" fmla="*/ 19 w 113"/>
                <a:gd name="T45" fmla="*/ 43 h 113"/>
                <a:gd name="T46" fmla="*/ 16 w 113"/>
                <a:gd name="T47" fmla="*/ 58 h 113"/>
                <a:gd name="T48" fmla="*/ 20 w 113"/>
                <a:gd name="T49" fmla="*/ 74 h 113"/>
                <a:gd name="T50" fmla="*/ 29 w 113"/>
                <a:gd name="T51" fmla="*/ 86 h 113"/>
                <a:gd name="T52" fmla="*/ 43 w 113"/>
                <a:gd name="T53" fmla="*/ 94 h 113"/>
                <a:gd name="T54" fmla="*/ 58 w 113"/>
                <a:gd name="T55" fmla="*/ 97 h 113"/>
                <a:gd name="T56" fmla="*/ 74 w 113"/>
                <a:gd name="T57" fmla="*/ 93 h 113"/>
                <a:gd name="T58" fmla="*/ 86 w 113"/>
                <a:gd name="T59" fmla="*/ 84 h 113"/>
                <a:gd name="T60" fmla="*/ 94 w 113"/>
                <a:gd name="T61" fmla="*/ 71 h 113"/>
                <a:gd name="T62" fmla="*/ 97 w 113"/>
                <a:gd name="T63" fmla="*/ 55 h 113"/>
                <a:gd name="T64" fmla="*/ 93 w 113"/>
                <a:gd name="T65" fmla="*/ 4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"/>
                <a:gd name="T100" fmla="*/ 0 h 113"/>
                <a:gd name="T101" fmla="*/ 113 w 113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" h="113">
                  <a:moveTo>
                    <a:pt x="112" y="55"/>
                  </a:moveTo>
                  <a:cubicBezTo>
                    <a:pt x="113" y="56"/>
                    <a:pt x="113" y="57"/>
                    <a:pt x="112" y="58"/>
                  </a:cubicBezTo>
                  <a:lnTo>
                    <a:pt x="108" y="77"/>
                  </a:lnTo>
                  <a:cubicBezTo>
                    <a:pt x="108" y="78"/>
                    <a:pt x="108" y="79"/>
                    <a:pt x="107" y="80"/>
                  </a:cubicBezTo>
                  <a:lnTo>
                    <a:pt x="97" y="95"/>
                  </a:lnTo>
                  <a:cubicBezTo>
                    <a:pt x="97" y="96"/>
                    <a:pt x="96" y="97"/>
                    <a:pt x="95" y="97"/>
                  </a:cubicBezTo>
                  <a:lnTo>
                    <a:pt x="80" y="107"/>
                  </a:lnTo>
                  <a:cubicBezTo>
                    <a:pt x="79" y="108"/>
                    <a:pt x="78" y="108"/>
                    <a:pt x="77" y="108"/>
                  </a:cubicBezTo>
                  <a:lnTo>
                    <a:pt x="58" y="112"/>
                  </a:lnTo>
                  <a:cubicBezTo>
                    <a:pt x="57" y="113"/>
                    <a:pt x="56" y="113"/>
                    <a:pt x="55" y="112"/>
                  </a:cubicBezTo>
                  <a:lnTo>
                    <a:pt x="37" y="108"/>
                  </a:lnTo>
                  <a:cubicBezTo>
                    <a:pt x="36" y="108"/>
                    <a:pt x="35" y="108"/>
                    <a:pt x="34" y="107"/>
                  </a:cubicBezTo>
                  <a:lnTo>
                    <a:pt x="18" y="97"/>
                  </a:lnTo>
                  <a:cubicBezTo>
                    <a:pt x="17" y="97"/>
                    <a:pt x="16" y="96"/>
                    <a:pt x="16" y="95"/>
                  </a:cubicBezTo>
                  <a:lnTo>
                    <a:pt x="6" y="80"/>
                  </a:lnTo>
                  <a:cubicBezTo>
                    <a:pt x="5" y="79"/>
                    <a:pt x="5" y="78"/>
                    <a:pt x="5" y="77"/>
                  </a:cubicBezTo>
                  <a:lnTo>
                    <a:pt x="1" y="58"/>
                  </a:lnTo>
                  <a:cubicBezTo>
                    <a:pt x="0" y="57"/>
                    <a:pt x="0" y="56"/>
                    <a:pt x="1" y="55"/>
                  </a:cubicBezTo>
                  <a:lnTo>
                    <a:pt x="5" y="37"/>
                  </a:lnTo>
                  <a:cubicBezTo>
                    <a:pt x="5" y="36"/>
                    <a:pt x="5" y="35"/>
                    <a:pt x="6" y="34"/>
                  </a:cubicBezTo>
                  <a:lnTo>
                    <a:pt x="16" y="18"/>
                  </a:lnTo>
                  <a:cubicBezTo>
                    <a:pt x="16" y="17"/>
                    <a:pt x="17" y="16"/>
                    <a:pt x="18" y="16"/>
                  </a:cubicBezTo>
                  <a:lnTo>
                    <a:pt x="34" y="6"/>
                  </a:lnTo>
                  <a:cubicBezTo>
                    <a:pt x="35" y="5"/>
                    <a:pt x="36" y="5"/>
                    <a:pt x="37" y="5"/>
                  </a:cubicBezTo>
                  <a:lnTo>
                    <a:pt x="55" y="1"/>
                  </a:lnTo>
                  <a:cubicBezTo>
                    <a:pt x="56" y="0"/>
                    <a:pt x="57" y="0"/>
                    <a:pt x="58" y="1"/>
                  </a:cubicBezTo>
                  <a:lnTo>
                    <a:pt x="77" y="5"/>
                  </a:lnTo>
                  <a:cubicBezTo>
                    <a:pt x="78" y="5"/>
                    <a:pt x="79" y="5"/>
                    <a:pt x="80" y="6"/>
                  </a:cubicBezTo>
                  <a:lnTo>
                    <a:pt x="95" y="16"/>
                  </a:lnTo>
                  <a:cubicBezTo>
                    <a:pt x="96" y="16"/>
                    <a:pt x="97" y="17"/>
                    <a:pt x="97" y="18"/>
                  </a:cubicBezTo>
                  <a:lnTo>
                    <a:pt x="107" y="34"/>
                  </a:lnTo>
                  <a:cubicBezTo>
                    <a:pt x="108" y="35"/>
                    <a:pt x="108" y="36"/>
                    <a:pt x="108" y="37"/>
                  </a:cubicBezTo>
                  <a:lnTo>
                    <a:pt x="112" y="55"/>
                  </a:lnTo>
                  <a:close/>
                  <a:moveTo>
                    <a:pt x="93" y="40"/>
                  </a:moveTo>
                  <a:lnTo>
                    <a:pt x="94" y="43"/>
                  </a:lnTo>
                  <a:lnTo>
                    <a:pt x="84" y="27"/>
                  </a:lnTo>
                  <a:lnTo>
                    <a:pt x="86" y="29"/>
                  </a:lnTo>
                  <a:lnTo>
                    <a:pt x="71" y="19"/>
                  </a:lnTo>
                  <a:lnTo>
                    <a:pt x="74" y="20"/>
                  </a:lnTo>
                  <a:lnTo>
                    <a:pt x="55" y="16"/>
                  </a:lnTo>
                  <a:lnTo>
                    <a:pt x="58" y="16"/>
                  </a:lnTo>
                  <a:lnTo>
                    <a:pt x="40" y="20"/>
                  </a:lnTo>
                  <a:lnTo>
                    <a:pt x="43" y="19"/>
                  </a:lnTo>
                  <a:lnTo>
                    <a:pt x="27" y="29"/>
                  </a:lnTo>
                  <a:lnTo>
                    <a:pt x="29" y="27"/>
                  </a:lnTo>
                  <a:lnTo>
                    <a:pt x="19" y="43"/>
                  </a:lnTo>
                  <a:lnTo>
                    <a:pt x="20" y="40"/>
                  </a:lnTo>
                  <a:lnTo>
                    <a:pt x="16" y="58"/>
                  </a:lnTo>
                  <a:lnTo>
                    <a:pt x="16" y="55"/>
                  </a:lnTo>
                  <a:lnTo>
                    <a:pt x="20" y="74"/>
                  </a:lnTo>
                  <a:lnTo>
                    <a:pt x="19" y="71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43" y="94"/>
                  </a:lnTo>
                  <a:lnTo>
                    <a:pt x="40" y="93"/>
                  </a:lnTo>
                  <a:lnTo>
                    <a:pt x="58" y="97"/>
                  </a:lnTo>
                  <a:lnTo>
                    <a:pt x="55" y="97"/>
                  </a:lnTo>
                  <a:lnTo>
                    <a:pt x="74" y="93"/>
                  </a:lnTo>
                  <a:lnTo>
                    <a:pt x="71" y="94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94" y="71"/>
                  </a:lnTo>
                  <a:lnTo>
                    <a:pt x="93" y="74"/>
                  </a:lnTo>
                  <a:lnTo>
                    <a:pt x="97" y="55"/>
                  </a:lnTo>
                  <a:lnTo>
                    <a:pt x="97" y="58"/>
                  </a:lnTo>
                  <a:lnTo>
                    <a:pt x="93" y="4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7" name="Oval 130"/>
            <p:cNvSpPr>
              <a:spLocks noChangeArrowheads="1"/>
            </p:cNvSpPr>
            <p:nvPr/>
          </p:nvSpPr>
          <p:spPr bwMode="auto">
            <a:xfrm>
              <a:off x="3155839" y="2048726"/>
              <a:ext cx="66675" cy="6667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98" name="Freeform 131"/>
            <p:cNvSpPr>
              <a:spLocks noEditPoints="1"/>
            </p:cNvSpPr>
            <p:nvPr/>
          </p:nvSpPr>
          <p:spPr bwMode="auto">
            <a:xfrm>
              <a:off x="3151076" y="2043963"/>
              <a:ext cx="77788" cy="76200"/>
            </a:xfrm>
            <a:custGeom>
              <a:avLst/>
              <a:gdLst>
                <a:gd name="T0" fmla="*/ 128 w 129"/>
                <a:gd name="T1" fmla="*/ 66 h 129"/>
                <a:gd name="T2" fmla="*/ 123 w 129"/>
                <a:gd name="T3" fmla="*/ 91 h 129"/>
                <a:gd name="T4" fmla="*/ 109 w 129"/>
                <a:gd name="T5" fmla="*/ 111 h 129"/>
                <a:gd name="T6" fmla="*/ 88 w 129"/>
                <a:gd name="T7" fmla="*/ 124 h 129"/>
                <a:gd name="T8" fmla="*/ 63 w 129"/>
                <a:gd name="T9" fmla="*/ 128 h 129"/>
                <a:gd name="T10" fmla="*/ 39 w 129"/>
                <a:gd name="T11" fmla="*/ 123 h 129"/>
                <a:gd name="T12" fmla="*/ 19 w 129"/>
                <a:gd name="T13" fmla="*/ 109 h 129"/>
                <a:gd name="T14" fmla="*/ 6 w 129"/>
                <a:gd name="T15" fmla="*/ 88 h 129"/>
                <a:gd name="T16" fmla="*/ 1 w 129"/>
                <a:gd name="T17" fmla="*/ 63 h 129"/>
                <a:gd name="T18" fmla="*/ 7 w 129"/>
                <a:gd name="T19" fmla="*/ 39 h 129"/>
                <a:gd name="T20" fmla="*/ 21 w 129"/>
                <a:gd name="T21" fmla="*/ 19 h 129"/>
                <a:gd name="T22" fmla="*/ 42 w 129"/>
                <a:gd name="T23" fmla="*/ 6 h 129"/>
                <a:gd name="T24" fmla="*/ 66 w 129"/>
                <a:gd name="T25" fmla="*/ 1 h 129"/>
                <a:gd name="T26" fmla="*/ 91 w 129"/>
                <a:gd name="T27" fmla="*/ 7 h 129"/>
                <a:gd name="T28" fmla="*/ 111 w 129"/>
                <a:gd name="T29" fmla="*/ 21 h 129"/>
                <a:gd name="T30" fmla="*/ 124 w 129"/>
                <a:gd name="T31" fmla="*/ 42 h 129"/>
                <a:gd name="T32" fmla="*/ 109 w 129"/>
                <a:gd name="T33" fmla="*/ 45 h 129"/>
                <a:gd name="T34" fmla="*/ 98 w 129"/>
                <a:gd name="T35" fmla="*/ 30 h 129"/>
                <a:gd name="T36" fmla="*/ 82 w 129"/>
                <a:gd name="T37" fmla="*/ 20 h 129"/>
                <a:gd name="T38" fmla="*/ 63 w 129"/>
                <a:gd name="T39" fmla="*/ 16 h 129"/>
                <a:gd name="T40" fmla="*/ 45 w 129"/>
                <a:gd name="T41" fmla="*/ 21 h 129"/>
                <a:gd name="T42" fmla="*/ 30 w 129"/>
                <a:gd name="T43" fmla="*/ 32 h 129"/>
                <a:gd name="T44" fmla="*/ 20 w 129"/>
                <a:gd name="T45" fmla="*/ 48 h 129"/>
                <a:gd name="T46" fmla="*/ 16 w 129"/>
                <a:gd name="T47" fmla="*/ 66 h 129"/>
                <a:gd name="T48" fmla="*/ 21 w 129"/>
                <a:gd name="T49" fmla="*/ 85 h 129"/>
                <a:gd name="T50" fmla="*/ 32 w 129"/>
                <a:gd name="T51" fmla="*/ 100 h 129"/>
                <a:gd name="T52" fmla="*/ 48 w 129"/>
                <a:gd name="T53" fmla="*/ 110 h 129"/>
                <a:gd name="T54" fmla="*/ 66 w 129"/>
                <a:gd name="T55" fmla="*/ 113 h 129"/>
                <a:gd name="T56" fmla="*/ 85 w 129"/>
                <a:gd name="T57" fmla="*/ 109 h 129"/>
                <a:gd name="T58" fmla="*/ 100 w 129"/>
                <a:gd name="T59" fmla="*/ 98 h 129"/>
                <a:gd name="T60" fmla="*/ 110 w 129"/>
                <a:gd name="T61" fmla="*/ 82 h 129"/>
                <a:gd name="T62" fmla="*/ 113 w 129"/>
                <a:gd name="T63" fmla="*/ 63 h 129"/>
                <a:gd name="T64" fmla="*/ 109 w 129"/>
                <a:gd name="T65" fmla="*/ 45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29"/>
                <a:gd name="T101" fmla="*/ 129 w 129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29">
                  <a:moveTo>
                    <a:pt x="128" y="63"/>
                  </a:moveTo>
                  <a:cubicBezTo>
                    <a:pt x="129" y="64"/>
                    <a:pt x="129" y="65"/>
                    <a:pt x="128" y="66"/>
                  </a:cubicBezTo>
                  <a:lnTo>
                    <a:pt x="124" y="88"/>
                  </a:lnTo>
                  <a:cubicBezTo>
                    <a:pt x="124" y="89"/>
                    <a:pt x="124" y="90"/>
                    <a:pt x="123" y="91"/>
                  </a:cubicBezTo>
                  <a:lnTo>
                    <a:pt x="111" y="109"/>
                  </a:lnTo>
                  <a:cubicBezTo>
                    <a:pt x="111" y="110"/>
                    <a:pt x="110" y="111"/>
                    <a:pt x="109" y="111"/>
                  </a:cubicBezTo>
                  <a:lnTo>
                    <a:pt x="91" y="123"/>
                  </a:lnTo>
                  <a:cubicBezTo>
                    <a:pt x="90" y="124"/>
                    <a:pt x="89" y="124"/>
                    <a:pt x="88" y="124"/>
                  </a:cubicBezTo>
                  <a:lnTo>
                    <a:pt x="66" y="128"/>
                  </a:lnTo>
                  <a:cubicBezTo>
                    <a:pt x="65" y="129"/>
                    <a:pt x="64" y="129"/>
                    <a:pt x="63" y="128"/>
                  </a:cubicBezTo>
                  <a:lnTo>
                    <a:pt x="42" y="124"/>
                  </a:lnTo>
                  <a:cubicBezTo>
                    <a:pt x="41" y="124"/>
                    <a:pt x="40" y="124"/>
                    <a:pt x="39" y="123"/>
                  </a:cubicBezTo>
                  <a:lnTo>
                    <a:pt x="21" y="111"/>
                  </a:lnTo>
                  <a:cubicBezTo>
                    <a:pt x="20" y="111"/>
                    <a:pt x="19" y="110"/>
                    <a:pt x="19" y="109"/>
                  </a:cubicBezTo>
                  <a:lnTo>
                    <a:pt x="7" y="91"/>
                  </a:lnTo>
                  <a:cubicBezTo>
                    <a:pt x="6" y="90"/>
                    <a:pt x="6" y="89"/>
                    <a:pt x="6" y="88"/>
                  </a:cubicBezTo>
                  <a:lnTo>
                    <a:pt x="1" y="66"/>
                  </a:lnTo>
                  <a:cubicBezTo>
                    <a:pt x="0" y="65"/>
                    <a:pt x="0" y="64"/>
                    <a:pt x="1" y="63"/>
                  </a:cubicBezTo>
                  <a:lnTo>
                    <a:pt x="6" y="42"/>
                  </a:lnTo>
                  <a:cubicBezTo>
                    <a:pt x="6" y="41"/>
                    <a:pt x="6" y="40"/>
                    <a:pt x="7" y="39"/>
                  </a:cubicBezTo>
                  <a:lnTo>
                    <a:pt x="19" y="21"/>
                  </a:lnTo>
                  <a:cubicBezTo>
                    <a:pt x="19" y="20"/>
                    <a:pt x="20" y="19"/>
                    <a:pt x="21" y="19"/>
                  </a:cubicBezTo>
                  <a:lnTo>
                    <a:pt x="39" y="7"/>
                  </a:lnTo>
                  <a:cubicBezTo>
                    <a:pt x="40" y="6"/>
                    <a:pt x="41" y="6"/>
                    <a:pt x="42" y="6"/>
                  </a:cubicBezTo>
                  <a:lnTo>
                    <a:pt x="63" y="1"/>
                  </a:lnTo>
                  <a:cubicBezTo>
                    <a:pt x="64" y="0"/>
                    <a:pt x="65" y="0"/>
                    <a:pt x="66" y="1"/>
                  </a:cubicBezTo>
                  <a:lnTo>
                    <a:pt x="88" y="6"/>
                  </a:lnTo>
                  <a:cubicBezTo>
                    <a:pt x="89" y="6"/>
                    <a:pt x="90" y="6"/>
                    <a:pt x="91" y="7"/>
                  </a:cubicBezTo>
                  <a:lnTo>
                    <a:pt x="109" y="19"/>
                  </a:lnTo>
                  <a:cubicBezTo>
                    <a:pt x="110" y="19"/>
                    <a:pt x="111" y="20"/>
                    <a:pt x="111" y="21"/>
                  </a:cubicBezTo>
                  <a:lnTo>
                    <a:pt x="123" y="39"/>
                  </a:lnTo>
                  <a:cubicBezTo>
                    <a:pt x="124" y="40"/>
                    <a:pt x="124" y="41"/>
                    <a:pt x="124" y="42"/>
                  </a:cubicBezTo>
                  <a:lnTo>
                    <a:pt x="128" y="63"/>
                  </a:lnTo>
                  <a:close/>
                  <a:moveTo>
                    <a:pt x="109" y="45"/>
                  </a:moveTo>
                  <a:lnTo>
                    <a:pt x="110" y="48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82" y="20"/>
                  </a:lnTo>
                  <a:lnTo>
                    <a:pt x="85" y="21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20" y="48"/>
                  </a:lnTo>
                  <a:lnTo>
                    <a:pt x="21" y="45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21" y="85"/>
                  </a:lnTo>
                  <a:lnTo>
                    <a:pt x="20" y="82"/>
                  </a:lnTo>
                  <a:lnTo>
                    <a:pt x="32" y="100"/>
                  </a:lnTo>
                  <a:lnTo>
                    <a:pt x="30" y="98"/>
                  </a:lnTo>
                  <a:lnTo>
                    <a:pt x="48" y="110"/>
                  </a:lnTo>
                  <a:lnTo>
                    <a:pt x="45" y="109"/>
                  </a:lnTo>
                  <a:lnTo>
                    <a:pt x="66" y="113"/>
                  </a:lnTo>
                  <a:lnTo>
                    <a:pt x="63" y="113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100" y="98"/>
                  </a:lnTo>
                  <a:lnTo>
                    <a:pt x="98" y="100"/>
                  </a:lnTo>
                  <a:lnTo>
                    <a:pt x="110" y="82"/>
                  </a:lnTo>
                  <a:lnTo>
                    <a:pt x="109" y="85"/>
                  </a:lnTo>
                  <a:lnTo>
                    <a:pt x="113" y="63"/>
                  </a:lnTo>
                  <a:lnTo>
                    <a:pt x="113" y="66"/>
                  </a:lnTo>
                  <a:lnTo>
                    <a:pt x="109" y="4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9" name="Oval 134"/>
            <p:cNvSpPr>
              <a:spLocks noChangeArrowheads="1"/>
            </p:cNvSpPr>
            <p:nvPr/>
          </p:nvSpPr>
          <p:spPr bwMode="auto">
            <a:xfrm>
              <a:off x="1579451" y="4168038"/>
              <a:ext cx="66675" cy="6508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9000" name="Freeform 135"/>
            <p:cNvSpPr>
              <a:spLocks noEditPoints="1"/>
            </p:cNvSpPr>
            <p:nvPr/>
          </p:nvSpPr>
          <p:spPr bwMode="auto">
            <a:xfrm>
              <a:off x="1574689" y="4163276"/>
              <a:ext cx="76200" cy="76200"/>
            </a:xfrm>
            <a:custGeom>
              <a:avLst/>
              <a:gdLst>
                <a:gd name="T0" fmla="*/ 128 w 129"/>
                <a:gd name="T1" fmla="*/ 66 h 129"/>
                <a:gd name="T2" fmla="*/ 123 w 129"/>
                <a:gd name="T3" fmla="*/ 91 h 129"/>
                <a:gd name="T4" fmla="*/ 109 w 129"/>
                <a:gd name="T5" fmla="*/ 111 h 129"/>
                <a:gd name="T6" fmla="*/ 88 w 129"/>
                <a:gd name="T7" fmla="*/ 124 h 129"/>
                <a:gd name="T8" fmla="*/ 63 w 129"/>
                <a:gd name="T9" fmla="*/ 128 h 129"/>
                <a:gd name="T10" fmla="*/ 39 w 129"/>
                <a:gd name="T11" fmla="*/ 123 h 129"/>
                <a:gd name="T12" fmla="*/ 19 w 129"/>
                <a:gd name="T13" fmla="*/ 109 h 129"/>
                <a:gd name="T14" fmla="*/ 6 w 129"/>
                <a:gd name="T15" fmla="*/ 88 h 129"/>
                <a:gd name="T16" fmla="*/ 1 w 129"/>
                <a:gd name="T17" fmla="*/ 63 h 129"/>
                <a:gd name="T18" fmla="*/ 7 w 129"/>
                <a:gd name="T19" fmla="*/ 39 h 129"/>
                <a:gd name="T20" fmla="*/ 21 w 129"/>
                <a:gd name="T21" fmla="*/ 19 h 129"/>
                <a:gd name="T22" fmla="*/ 42 w 129"/>
                <a:gd name="T23" fmla="*/ 6 h 129"/>
                <a:gd name="T24" fmla="*/ 66 w 129"/>
                <a:gd name="T25" fmla="*/ 1 h 129"/>
                <a:gd name="T26" fmla="*/ 91 w 129"/>
                <a:gd name="T27" fmla="*/ 7 h 129"/>
                <a:gd name="T28" fmla="*/ 111 w 129"/>
                <a:gd name="T29" fmla="*/ 21 h 129"/>
                <a:gd name="T30" fmla="*/ 124 w 129"/>
                <a:gd name="T31" fmla="*/ 42 h 129"/>
                <a:gd name="T32" fmla="*/ 109 w 129"/>
                <a:gd name="T33" fmla="*/ 45 h 129"/>
                <a:gd name="T34" fmla="*/ 98 w 129"/>
                <a:gd name="T35" fmla="*/ 30 h 129"/>
                <a:gd name="T36" fmla="*/ 82 w 129"/>
                <a:gd name="T37" fmla="*/ 20 h 129"/>
                <a:gd name="T38" fmla="*/ 63 w 129"/>
                <a:gd name="T39" fmla="*/ 16 h 129"/>
                <a:gd name="T40" fmla="*/ 45 w 129"/>
                <a:gd name="T41" fmla="*/ 21 h 129"/>
                <a:gd name="T42" fmla="*/ 30 w 129"/>
                <a:gd name="T43" fmla="*/ 32 h 129"/>
                <a:gd name="T44" fmla="*/ 20 w 129"/>
                <a:gd name="T45" fmla="*/ 48 h 129"/>
                <a:gd name="T46" fmla="*/ 16 w 129"/>
                <a:gd name="T47" fmla="*/ 66 h 129"/>
                <a:gd name="T48" fmla="*/ 21 w 129"/>
                <a:gd name="T49" fmla="*/ 85 h 129"/>
                <a:gd name="T50" fmla="*/ 32 w 129"/>
                <a:gd name="T51" fmla="*/ 100 h 129"/>
                <a:gd name="T52" fmla="*/ 48 w 129"/>
                <a:gd name="T53" fmla="*/ 110 h 129"/>
                <a:gd name="T54" fmla="*/ 66 w 129"/>
                <a:gd name="T55" fmla="*/ 113 h 129"/>
                <a:gd name="T56" fmla="*/ 85 w 129"/>
                <a:gd name="T57" fmla="*/ 109 h 129"/>
                <a:gd name="T58" fmla="*/ 100 w 129"/>
                <a:gd name="T59" fmla="*/ 98 h 129"/>
                <a:gd name="T60" fmla="*/ 110 w 129"/>
                <a:gd name="T61" fmla="*/ 82 h 129"/>
                <a:gd name="T62" fmla="*/ 113 w 129"/>
                <a:gd name="T63" fmla="*/ 63 h 129"/>
                <a:gd name="T64" fmla="*/ 109 w 129"/>
                <a:gd name="T65" fmla="*/ 45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29"/>
                <a:gd name="T101" fmla="*/ 129 w 129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29">
                  <a:moveTo>
                    <a:pt x="128" y="63"/>
                  </a:moveTo>
                  <a:cubicBezTo>
                    <a:pt x="129" y="64"/>
                    <a:pt x="129" y="65"/>
                    <a:pt x="128" y="66"/>
                  </a:cubicBezTo>
                  <a:lnTo>
                    <a:pt x="124" y="88"/>
                  </a:lnTo>
                  <a:cubicBezTo>
                    <a:pt x="124" y="89"/>
                    <a:pt x="124" y="90"/>
                    <a:pt x="123" y="91"/>
                  </a:cubicBezTo>
                  <a:lnTo>
                    <a:pt x="111" y="109"/>
                  </a:lnTo>
                  <a:cubicBezTo>
                    <a:pt x="111" y="110"/>
                    <a:pt x="110" y="111"/>
                    <a:pt x="109" y="111"/>
                  </a:cubicBezTo>
                  <a:lnTo>
                    <a:pt x="91" y="123"/>
                  </a:lnTo>
                  <a:cubicBezTo>
                    <a:pt x="90" y="124"/>
                    <a:pt x="89" y="124"/>
                    <a:pt x="88" y="124"/>
                  </a:cubicBezTo>
                  <a:lnTo>
                    <a:pt x="66" y="128"/>
                  </a:lnTo>
                  <a:cubicBezTo>
                    <a:pt x="65" y="129"/>
                    <a:pt x="64" y="129"/>
                    <a:pt x="63" y="128"/>
                  </a:cubicBezTo>
                  <a:lnTo>
                    <a:pt x="42" y="124"/>
                  </a:lnTo>
                  <a:cubicBezTo>
                    <a:pt x="41" y="124"/>
                    <a:pt x="40" y="124"/>
                    <a:pt x="39" y="123"/>
                  </a:cubicBezTo>
                  <a:lnTo>
                    <a:pt x="21" y="111"/>
                  </a:lnTo>
                  <a:cubicBezTo>
                    <a:pt x="20" y="111"/>
                    <a:pt x="19" y="110"/>
                    <a:pt x="19" y="109"/>
                  </a:cubicBezTo>
                  <a:lnTo>
                    <a:pt x="7" y="91"/>
                  </a:lnTo>
                  <a:cubicBezTo>
                    <a:pt x="6" y="90"/>
                    <a:pt x="6" y="89"/>
                    <a:pt x="6" y="88"/>
                  </a:cubicBezTo>
                  <a:lnTo>
                    <a:pt x="1" y="66"/>
                  </a:lnTo>
                  <a:cubicBezTo>
                    <a:pt x="0" y="65"/>
                    <a:pt x="0" y="64"/>
                    <a:pt x="1" y="63"/>
                  </a:cubicBezTo>
                  <a:lnTo>
                    <a:pt x="6" y="42"/>
                  </a:lnTo>
                  <a:cubicBezTo>
                    <a:pt x="6" y="41"/>
                    <a:pt x="6" y="40"/>
                    <a:pt x="7" y="39"/>
                  </a:cubicBezTo>
                  <a:lnTo>
                    <a:pt x="19" y="21"/>
                  </a:lnTo>
                  <a:cubicBezTo>
                    <a:pt x="19" y="20"/>
                    <a:pt x="20" y="19"/>
                    <a:pt x="21" y="19"/>
                  </a:cubicBezTo>
                  <a:lnTo>
                    <a:pt x="39" y="7"/>
                  </a:lnTo>
                  <a:cubicBezTo>
                    <a:pt x="40" y="6"/>
                    <a:pt x="41" y="6"/>
                    <a:pt x="42" y="6"/>
                  </a:cubicBezTo>
                  <a:lnTo>
                    <a:pt x="63" y="1"/>
                  </a:lnTo>
                  <a:cubicBezTo>
                    <a:pt x="64" y="0"/>
                    <a:pt x="65" y="0"/>
                    <a:pt x="66" y="1"/>
                  </a:cubicBezTo>
                  <a:lnTo>
                    <a:pt x="88" y="6"/>
                  </a:lnTo>
                  <a:cubicBezTo>
                    <a:pt x="89" y="6"/>
                    <a:pt x="90" y="6"/>
                    <a:pt x="91" y="7"/>
                  </a:cubicBezTo>
                  <a:lnTo>
                    <a:pt x="109" y="19"/>
                  </a:lnTo>
                  <a:cubicBezTo>
                    <a:pt x="110" y="19"/>
                    <a:pt x="111" y="20"/>
                    <a:pt x="111" y="21"/>
                  </a:cubicBezTo>
                  <a:lnTo>
                    <a:pt x="123" y="39"/>
                  </a:lnTo>
                  <a:cubicBezTo>
                    <a:pt x="124" y="40"/>
                    <a:pt x="124" y="41"/>
                    <a:pt x="124" y="42"/>
                  </a:cubicBezTo>
                  <a:lnTo>
                    <a:pt x="128" y="63"/>
                  </a:lnTo>
                  <a:close/>
                  <a:moveTo>
                    <a:pt x="109" y="45"/>
                  </a:moveTo>
                  <a:lnTo>
                    <a:pt x="110" y="48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82" y="20"/>
                  </a:lnTo>
                  <a:lnTo>
                    <a:pt x="85" y="21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20" y="48"/>
                  </a:lnTo>
                  <a:lnTo>
                    <a:pt x="21" y="45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21" y="85"/>
                  </a:lnTo>
                  <a:lnTo>
                    <a:pt x="20" y="82"/>
                  </a:lnTo>
                  <a:lnTo>
                    <a:pt x="32" y="100"/>
                  </a:lnTo>
                  <a:lnTo>
                    <a:pt x="30" y="98"/>
                  </a:lnTo>
                  <a:lnTo>
                    <a:pt x="48" y="110"/>
                  </a:lnTo>
                  <a:lnTo>
                    <a:pt x="45" y="109"/>
                  </a:lnTo>
                  <a:lnTo>
                    <a:pt x="66" y="113"/>
                  </a:lnTo>
                  <a:lnTo>
                    <a:pt x="63" y="113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100" y="98"/>
                  </a:lnTo>
                  <a:lnTo>
                    <a:pt x="98" y="100"/>
                  </a:lnTo>
                  <a:lnTo>
                    <a:pt x="110" y="82"/>
                  </a:lnTo>
                  <a:lnTo>
                    <a:pt x="109" y="85"/>
                  </a:lnTo>
                  <a:lnTo>
                    <a:pt x="113" y="63"/>
                  </a:lnTo>
                  <a:lnTo>
                    <a:pt x="113" y="66"/>
                  </a:lnTo>
                  <a:lnTo>
                    <a:pt x="109" y="4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001" name="Rectangle 139"/>
            <p:cNvSpPr>
              <a:spLocks noChangeArrowheads="1"/>
            </p:cNvSpPr>
            <p:nvPr/>
          </p:nvSpPr>
          <p:spPr bwMode="auto">
            <a:xfrm>
              <a:off x="1093855" y="2136655"/>
              <a:ext cx="58028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April A1</a:t>
              </a:r>
              <a:endParaRPr lang="en-US" sz="1400">
                <a:cs typeface="Arial" pitchFamily="34" charset="0"/>
              </a:endParaRPr>
            </a:p>
          </p:txBody>
        </p:sp>
        <p:sp>
          <p:nvSpPr>
            <p:cNvPr id="39002" name="Freeform 141"/>
            <p:cNvSpPr>
              <a:spLocks noEditPoints="1"/>
            </p:cNvSpPr>
            <p:nvPr/>
          </p:nvSpPr>
          <p:spPr bwMode="auto">
            <a:xfrm>
              <a:off x="976201" y="2449134"/>
              <a:ext cx="76200" cy="76200"/>
            </a:xfrm>
            <a:custGeom>
              <a:avLst/>
              <a:gdLst>
                <a:gd name="T0" fmla="*/ 128 w 129"/>
                <a:gd name="T1" fmla="*/ 66 h 129"/>
                <a:gd name="T2" fmla="*/ 123 w 129"/>
                <a:gd name="T3" fmla="*/ 91 h 129"/>
                <a:gd name="T4" fmla="*/ 109 w 129"/>
                <a:gd name="T5" fmla="*/ 111 h 129"/>
                <a:gd name="T6" fmla="*/ 88 w 129"/>
                <a:gd name="T7" fmla="*/ 124 h 129"/>
                <a:gd name="T8" fmla="*/ 63 w 129"/>
                <a:gd name="T9" fmla="*/ 128 h 129"/>
                <a:gd name="T10" fmla="*/ 39 w 129"/>
                <a:gd name="T11" fmla="*/ 123 h 129"/>
                <a:gd name="T12" fmla="*/ 19 w 129"/>
                <a:gd name="T13" fmla="*/ 109 h 129"/>
                <a:gd name="T14" fmla="*/ 6 w 129"/>
                <a:gd name="T15" fmla="*/ 88 h 129"/>
                <a:gd name="T16" fmla="*/ 1 w 129"/>
                <a:gd name="T17" fmla="*/ 63 h 129"/>
                <a:gd name="T18" fmla="*/ 7 w 129"/>
                <a:gd name="T19" fmla="*/ 39 h 129"/>
                <a:gd name="T20" fmla="*/ 21 w 129"/>
                <a:gd name="T21" fmla="*/ 19 h 129"/>
                <a:gd name="T22" fmla="*/ 42 w 129"/>
                <a:gd name="T23" fmla="*/ 6 h 129"/>
                <a:gd name="T24" fmla="*/ 66 w 129"/>
                <a:gd name="T25" fmla="*/ 1 h 129"/>
                <a:gd name="T26" fmla="*/ 91 w 129"/>
                <a:gd name="T27" fmla="*/ 7 h 129"/>
                <a:gd name="T28" fmla="*/ 111 w 129"/>
                <a:gd name="T29" fmla="*/ 21 h 129"/>
                <a:gd name="T30" fmla="*/ 124 w 129"/>
                <a:gd name="T31" fmla="*/ 42 h 129"/>
                <a:gd name="T32" fmla="*/ 109 w 129"/>
                <a:gd name="T33" fmla="*/ 45 h 129"/>
                <a:gd name="T34" fmla="*/ 98 w 129"/>
                <a:gd name="T35" fmla="*/ 30 h 129"/>
                <a:gd name="T36" fmla="*/ 82 w 129"/>
                <a:gd name="T37" fmla="*/ 20 h 129"/>
                <a:gd name="T38" fmla="*/ 63 w 129"/>
                <a:gd name="T39" fmla="*/ 16 h 129"/>
                <a:gd name="T40" fmla="*/ 45 w 129"/>
                <a:gd name="T41" fmla="*/ 21 h 129"/>
                <a:gd name="T42" fmla="*/ 30 w 129"/>
                <a:gd name="T43" fmla="*/ 32 h 129"/>
                <a:gd name="T44" fmla="*/ 20 w 129"/>
                <a:gd name="T45" fmla="*/ 48 h 129"/>
                <a:gd name="T46" fmla="*/ 16 w 129"/>
                <a:gd name="T47" fmla="*/ 66 h 129"/>
                <a:gd name="T48" fmla="*/ 21 w 129"/>
                <a:gd name="T49" fmla="*/ 85 h 129"/>
                <a:gd name="T50" fmla="*/ 32 w 129"/>
                <a:gd name="T51" fmla="*/ 100 h 129"/>
                <a:gd name="T52" fmla="*/ 48 w 129"/>
                <a:gd name="T53" fmla="*/ 110 h 129"/>
                <a:gd name="T54" fmla="*/ 66 w 129"/>
                <a:gd name="T55" fmla="*/ 113 h 129"/>
                <a:gd name="T56" fmla="*/ 85 w 129"/>
                <a:gd name="T57" fmla="*/ 109 h 129"/>
                <a:gd name="T58" fmla="*/ 100 w 129"/>
                <a:gd name="T59" fmla="*/ 98 h 129"/>
                <a:gd name="T60" fmla="*/ 110 w 129"/>
                <a:gd name="T61" fmla="*/ 82 h 129"/>
                <a:gd name="T62" fmla="*/ 113 w 129"/>
                <a:gd name="T63" fmla="*/ 63 h 129"/>
                <a:gd name="T64" fmla="*/ 109 w 129"/>
                <a:gd name="T65" fmla="*/ 45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29"/>
                <a:gd name="T101" fmla="*/ 129 w 129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29">
                  <a:moveTo>
                    <a:pt x="128" y="63"/>
                  </a:moveTo>
                  <a:cubicBezTo>
                    <a:pt x="129" y="64"/>
                    <a:pt x="129" y="65"/>
                    <a:pt x="128" y="66"/>
                  </a:cubicBezTo>
                  <a:lnTo>
                    <a:pt x="124" y="88"/>
                  </a:lnTo>
                  <a:cubicBezTo>
                    <a:pt x="124" y="89"/>
                    <a:pt x="124" y="90"/>
                    <a:pt x="123" y="91"/>
                  </a:cubicBezTo>
                  <a:lnTo>
                    <a:pt x="111" y="109"/>
                  </a:lnTo>
                  <a:cubicBezTo>
                    <a:pt x="111" y="110"/>
                    <a:pt x="110" y="111"/>
                    <a:pt x="109" y="111"/>
                  </a:cubicBezTo>
                  <a:lnTo>
                    <a:pt x="91" y="123"/>
                  </a:lnTo>
                  <a:cubicBezTo>
                    <a:pt x="90" y="124"/>
                    <a:pt x="89" y="124"/>
                    <a:pt x="88" y="124"/>
                  </a:cubicBezTo>
                  <a:lnTo>
                    <a:pt x="66" y="128"/>
                  </a:lnTo>
                  <a:cubicBezTo>
                    <a:pt x="65" y="129"/>
                    <a:pt x="64" y="129"/>
                    <a:pt x="63" y="128"/>
                  </a:cubicBezTo>
                  <a:lnTo>
                    <a:pt x="42" y="124"/>
                  </a:lnTo>
                  <a:cubicBezTo>
                    <a:pt x="41" y="124"/>
                    <a:pt x="40" y="124"/>
                    <a:pt x="39" y="123"/>
                  </a:cubicBezTo>
                  <a:lnTo>
                    <a:pt x="21" y="111"/>
                  </a:lnTo>
                  <a:cubicBezTo>
                    <a:pt x="20" y="111"/>
                    <a:pt x="19" y="110"/>
                    <a:pt x="19" y="109"/>
                  </a:cubicBezTo>
                  <a:lnTo>
                    <a:pt x="7" y="91"/>
                  </a:lnTo>
                  <a:cubicBezTo>
                    <a:pt x="6" y="90"/>
                    <a:pt x="6" y="89"/>
                    <a:pt x="6" y="88"/>
                  </a:cubicBezTo>
                  <a:lnTo>
                    <a:pt x="1" y="66"/>
                  </a:lnTo>
                  <a:cubicBezTo>
                    <a:pt x="0" y="65"/>
                    <a:pt x="0" y="64"/>
                    <a:pt x="1" y="63"/>
                  </a:cubicBezTo>
                  <a:lnTo>
                    <a:pt x="6" y="42"/>
                  </a:lnTo>
                  <a:cubicBezTo>
                    <a:pt x="6" y="41"/>
                    <a:pt x="6" y="40"/>
                    <a:pt x="7" y="39"/>
                  </a:cubicBezTo>
                  <a:lnTo>
                    <a:pt x="19" y="21"/>
                  </a:lnTo>
                  <a:cubicBezTo>
                    <a:pt x="19" y="20"/>
                    <a:pt x="20" y="19"/>
                    <a:pt x="21" y="19"/>
                  </a:cubicBezTo>
                  <a:lnTo>
                    <a:pt x="39" y="7"/>
                  </a:lnTo>
                  <a:cubicBezTo>
                    <a:pt x="40" y="6"/>
                    <a:pt x="41" y="6"/>
                    <a:pt x="42" y="6"/>
                  </a:cubicBezTo>
                  <a:lnTo>
                    <a:pt x="63" y="1"/>
                  </a:lnTo>
                  <a:cubicBezTo>
                    <a:pt x="64" y="0"/>
                    <a:pt x="65" y="0"/>
                    <a:pt x="66" y="1"/>
                  </a:cubicBezTo>
                  <a:lnTo>
                    <a:pt x="88" y="6"/>
                  </a:lnTo>
                  <a:cubicBezTo>
                    <a:pt x="89" y="6"/>
                    <a:pt x="90" y="6"/>
                    <a:pt x="91" y="7"/>
                  </a:cubicBezTo>
                  <a:lnTo>
                    <a:pt x="109" y="19"/>
                  </a:lnTo>
                  <a:cubicBezTo>
                    <a:pt x="110" y="19"/>
                    <a:pt x="111" y="20"/>
                    <a:pt x="111" y="21"/>
                  </a:cubicBezTo>
                  <a:lnTo>
                    <a:pt x="123" y="39"/>
                  </a:lnTo>
                  <a:cubicBezTo>
                    <a:pt x="124" y="40"/>
                    <a:pt x="124" y="41"/>
                    <a:pt x="124" y="42"/>
                  </a:cubicBezTo>
                  <a:lnTo>
                    <a:pt x="128" y="63"/>
                  </a:lnTo>
                  <a:close/>
                  <a:moveTo>
                    <a:pt x="109" y="45"/>
                  </a:moveTo>
                  <a:lnTo>
                    <a:pt x="110" y="48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82" y="20"/>
                  </a:lnTo>
                  <a:lnTo>
                    <a:pt x="85" y="21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20" y="48"/>
                  </a:lnTo>
                  <a:lnTo>
                    <a:pt x="21" y="45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21" y="85"/>
                  </a:lnTo>
                  <a:lnTo>
                    <a:pt x="20" y="82"/>
                  </a:lnTo>
                  <a:lnTo>
                    <a:pt x="32" y="100"/>
                  </a:lnTo>
                  <a:lnTo>
                    <a:pt x="30" y="98"/>
                  </a:lnTo>
                  <a:lnTo>
                    <a:pt x="48" y="110"/>
                  </a:lnTo>
                  <a:lnTo>
                    <a:pt x="45" y="109"/>
                  </a:lnTo>
                  <a:lnTo>
                    <a:pt x="66" y="113"/>
                  </a:lnTo>
                  <a:lnTo>
                    <a:pt x="63" y="113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100" y="98"/>
                  </a:lnTo>
                  <a:lnTo>
                    <a:pt x="98" y="100"/>
                  </a:lnTo>
                  <a:lnTo>
                    <a:pt x="110" y="82"/>
                  </a:lnTo>
                  <a:lnTo>
                    <a:pt x="109" y="85"/>
                  </a:lnTo>
                  <a:lnTo>
                    <a:pt x="113" y="63"/>
                  </a:lnTo>
                  <a:lnTo>
                    <a:pt x="113" y="66"/>
                  </a:lnTo>
                  <a:lnTo>
                    <a:pt x="109" y="4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003" name="Rectangle 142"/>
            <p:cNvSpPr>
              <a:spLocks noChangeArrowheads="1"/>
            </p:cNvSpPr>
            <p:nvPr/>
          </p:nvSpPr>
          <p:spPr bwMode="auto">
            <a:xfrm>
              <a:off x="1093855" y="2381922"/>
              <a:ext cx="58028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April A2</a:t>
              </a:r>
              <a:endParaRPr lang="en-US" sz="1400">
                <a:cs typeface="Arial" pitchFamily="34" charset="0"/>
              </a:endParaRPr>
            </a:p>
          </p:txBody>
        </p:sp>
        <p:grpSp>
          <p:nvGrpSpPr>
            <p:cNvPr id="39004" name="Group 277"/>
            <p:cNvGrpSpPr>
              <a:grpSpLocks noChangeAspect="1"/>
            </p:cNvGrpSpPr>
            <p:nvPr/>
          </p:nvGrpSpPr>
          <p:grpSpPr bwMode="auto">
            <a:xfrm>
              <a:off x="1308978" y="1315246"/>
              <a:ext cx="2349938" cy="3702294"/>
              <a:chOff x="2412206" y="261938"/>
              <a:chExt cx="3752903" cy="5912643"/>
            </a:xfrm>
          </p:grpSpPr>
          <p:sp>
            <p:nvSpPr>
              <p:cNvPr id="205" name="Freeform 204"/>
              <p:cNvSpPr/>
              <p:nvPr/>
            </p:nvSpPr>
            <p:spPr>
              <a:xfrm>
                <a:off x="5247394" y="261938"/>
                <a:ext cx="443647" cy="1899044"/>
              </a:xfrm>
              <a:custGeom>
                <a:avLst/>
                <a:gdLst>
                  <a:gd name="connsiteX0" fmla="*/ 438150 w 442913"/>
                  <a:gd name="connsiteY0" fmla="*/ 0 h 1900237"/>
                  <a:gd name="connsiteX1" fmla="*/ 442913 w 442913"/>
                  <a:gd name="connsiteY1" fmla="*/ 100012 h 1900237"/>
                  <a:gd name="connsiteX2" fmla="*/ 409575 w 442913"/>
                  <a:gd name="connsiteY2" fmla="*/ 228600 h 1900237"/>
                  <a:gd name="connsiteX3" fmla="*/ 333375 w 442913"/>
                  <a:gd name="connsiteY3" fmla="*/ 533400 h 1900237"/>
                  <a:gd name="connsiteX4" fmla="*/ 290513 w 442913"/>
                  <a:gd name="connsiteY4" fmla="*/ 671512 h 1900237"/>
                  <a:gd name="connsiteX5" fmla="*/ 261938 w 442913"/>
                  <a:gd name="connsiteY5" fmla="*/ 800100 h 1900237"/>
                  <a:gd name="connsiteX6" fmla="*/ 223838 w 442913"/>
                  <a:gd name="connsiteY6" fmla="*/ 1085850 h 1900237"/>
                  <a:gd name="connsiteX7" fmla="*/ 176213 w 442913"/>
                  <a:gd name="connsiteY7" fmla="*/ 1457325 h 1900237"/>
                  <a:gd name="connsiteX8" fmla="*/ 147638 w 442913"/>
                  <a:gd name="connsiteY8" fmla="*/ 1619250 h 1900237"/>
                  <a:gd name="connsiteX9" fmla="*/ 114300 w 442913"/>
                  <a:gd name="connsiteY9" fmla="*/ 1800225 h 1900237"/>
                  <a:gd name="connsiteX10" fmla="*/ 80963 w 442913"/>
                  <a:gd name="connsiteY10" fmla="*/ 1871662 h 1900237"/>
                  <a:gd name="connsiteX11" fmla="*/ 80963 w 442913"/>
                  <a:gd name="connsiteY11" fmla="*/ 1871662 h 1900237"/>
                  <a:gd name="connsiteX12" fmla="*/ 33338 w 442913"/>
                  <a:gd name="connsiteY12" fmla="*/ 1895475 h 1900237"/>
                  <a:gd name="connsiteX13" fmla="*/ 0 w 442913"/>
                  <a:gd name="connsiteY13" fmla="*/ 1900237 h 190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2913" h="1900237">
                    <a:moveTo>
                      <a:pt x="438150" y="0"/>
                    </a:moveTo>
                    <a:lnTo>
                      <a:pt x="442913" y="100012"/>
                    </a:lnTo>
                    <a:lnTo>
                      <a:pt x="409575" y="228600"/>
                    </a:lnTo>
                    <a:lnTo>
                      <a:pt x="333375" y="533400"/>
                    </a:lnTo>
                    <a:lnTo>
                      <a:pt x="290513" y="671512"/>
                    </a:lnTo>
                    <a:lnTo>
                      <a:pt x="261938" y="800100"/>
                    </a:lnTo>
                    <a:lnTo>
                      <a:pt x="223838" y="1085850"/>
                    </a:lnTo>
                    <a:lnTo>
                      <a:pt x="176213" y="1457325"/>
                    </a:lnTo>
                    <a:lnTo>
                      <a:pt x="147638" y="1619250"/>
                    </a:lnTo>
                    <a:lnTo>
                      <a:pt x="114300" y="1800225"/>
                    </a:lnTo>
                    <a:lnTo>
                      <a:pt x="80963" y="1871662"/>
                    </a:lnTo>
                    <a:lnTo>
                      <a:pt x="80963" y="1871662"/>
                    </a:lnTo>
                    <a:lnTo>
                      <a:pt x="33338" y="1895475"/>
                    </a:lnTo>
                    <a:lnTo>
                      <a:pt x="0" y="190023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5315843" y="2128021"/>
                <a:ext cx="593219" cy="200300"/>
              </a:xfrm>
              <a:custGeom>
                <a:avLst/>
                <a:gdLst>
                  <a:gd name="connsiteX0" fmla="*/ 595313 w 595313"/>
                  <a:gd name="connsiteY0" fmla="*/ 200025 h 200025"/>
                  <a:gd name="connsiteX1" fmla="*/ 528638 w 595313"/>
                  <a:gd name="connsiteY1" fmla="*/ 180975 h 200025"/>
                  <a:gd name="connsiteX2" fmla="*/ 423863 w 595313"/>
                  <a:gd name="connsiteY2" fmla="*/ 161925 h 200025"/>
                  <a:gd name="connsiteX3" fmla="*/ 357188 w 595313"/>
                  <a:gd name="connsiteY3" fmla="*/ 123825 h 200025"/>
                  <a:gd name="connsiteX4" fmla="*/ 261938 w 595313"/>
                  <a:gd name="connsiteY4" fmla="*/ 57150 h 200025"/>
                  <a:gd name="connsiteX5" fmla="*/ 219075 w 595313"/>
                  <a:gd name="connsiteY5" fmla="*/ 28575 h 200025"/>
                  <a:gd name="connsiteX6" fmla="*/ 190500 w 595313"/>
                  <a:gd name="connsiteY6" fmla="*/ 28575 h 200025"/>
                  <a:gd name="connsiteX7" fmla="*/ 147638 w 595313"/>
                  <a:gd name="connsiteY7" fmla="*/ 14287 h 200025"/>
                  <a:gd name="connsiteX8" fmla="*/ 95250 w 595313"/>
                  <a:gd name="connsiteY8" fmla="*/ 0 h 200025"/>
                  <a:gd name="connsiteX9" fmla="*/ 66675 w 595313"/>
                  <a:gd name="connsiteY9" fmla="*/ 0 h 200025"/>
                  <a:gd name="connsiteX10" fmla="*/ 38100 w 595313"/>
                  <a:gd name="connsiteY10" fmla="*/ 19050 h 200025"/>
                  <a:gd name="connsiteX11" fmla="*/ 4763 w 595313"/>
                  <a:gd name="connsiteY11" fmla="*/ 23812 h 200025"/>
                  <a:gd name="connsiteX12" fmla="*/ 0 w 595313"/>
                  <a:gd name="connsiteY12" fmla="*/ 1905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5313" h="200025">
                    <a:moveTo>
                      <a:pt x="595313" y="200025"/>
                    </a:moveTo>
                    <a:lnTo>
                      <a:pt x="528638" y="180975"/>
                    </a:lnTo>
                    <a:lnTo>
                      <a:pt x="423863" y="161925"/>
                    </a:lnTo>
                    <a:lnTo>
                      <a:pt x="357188" y="123825"/>
                    </a:lnTo>
                    <a:lnTo>
                      <a:pt x="261938" y="57150"/>
                    </a:lnTo>
                    <a:lnTo>
                      <a:pt x="219075" y="28575"/>
                    </a:lnTo>
                    <a:lnTo>
                      <a:pt x="190500" y="28575"/>
                    </a:lnTo>
                    <a:lnTo>
                      <a:pt x="147638" y="14287"/>
                    </a:lnTo>
                    <a:lnTo>
                      <a:pt x="95250" y="0"/>
                    </a:lnTo>
                    <a:lnTo>
                      <a:pt x="66675" y="0"/>
                    </a:lnTo>
                    <a:lnTo>
                      <a:pt x="38100" y="19050"/>
                    </a:lnTo>
                    <a:lnTo>
                      <a:pt x="4763" y="23812"/>
                    </a:lnTo>
                    <a:lnTo>
                      <a:pt x="0" y="1905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5234719" y="2166053"/>
                <a:ext cx="674343" cy="271291"/>
              </a:xfrm>
              <a:custGeom>
                <a:avLst/>
                <a:gdLst>
                  <a:gd name="connsiteX0" fmla="*/ 0 w 676275"/>
                  <a:gd name="connsiteY0" fmla="*/ 33337 h 271462"/>
                  <a:gd name="connsiteX1" fmla="*/ 61912 w 676275"/>
                  <a:gd name="connsiteY1" fmla="*/ 23812 h 271462"/>
                  <a:gd name="connsiteX2" fmla="*/ 109537 w 676275"/>
                  <a:gd name="connsiteY2" fmla="*/ 23812 h 271462"/>
                  <a:gd name="connsiteX3" fmla="*/ 123825 w 676275"/>
                  <a:gd name="connsiteY3" fmla="*/ 19050 h 271462"/>
                  <a:gd name="connsiteX4" fmla="*/ 157162 w 676275"/>
                  <a:gd name="connsiteY4" fmla="*/ 0 h 271462"/>
                  <a:gd name="connsiteX5" fmla="*/ 214312 w 676275"/>
                  <a:gd name="connsiteY5" fmla="*/ 0 h 271462"/>
                  <a:gd name="connsiteX6" fmla="*/ 271462 w 676275"/>
                  <a:gd name="connsiteY6" fmla="*/ 14287 h 271462"/>
                  <a:gd name="connsiteX7" fmla="*/ 357187 w 676275"/>
                  <a:gd name="connsiteY7" fmla="*/ 47625 h 271462"/>
                  <a:gd name="connsiteX8" fmla="*/ 433387 w 676275"/>
                  <a:gd name="connsiteY8" fmla="*/ 104775 h 271462"/>
                  <a:gd name="connsiteX9" fmla="*/ 495300 w 676275"/>
                  <a:gd name="connsiteY9" fmla="*/ 138112 h 271462"/>
                  <a:gd name="connsiteX10" fmla="*/ 561975 w 676275"/>
                  <a:gd name="connsiteY10" fmla="*/ 152400 h 271462"/>
                  <a:gd name="connsiteX11" fmla="*/ 585787 w 676275"/>
                  <a:gd name="connsiteY11" fmla="*/ 157162 h 271462"/>
                  <a:gd name="connsiteX12" fmla="*/ 609600 w 676275"/>
                  <a:gd name="connsiteY12" fmla="*/ 219075 h 271462"/>
                  <a:gd name="connsiteX13" fmla="*/ 614362 w 676275"/>
                  <a:gd name="connsiteY13" fmla="*/ 266700 h 271462"/>
                  <a:gd name="connsiteX14" fmla="*/ 638175 w 676275"/>
                  <a:gd name="connsiteY14" fmla="*/ 271462 h 271462"/>
                  <a:gd name="connsiteX15" fmla="*/ 638175 w 676275"/>
                  <a:gd name="connsiteY15" fmla="*/ 238125 h 271462"/>
                  <a:gd name="connsiteX16" fmla="*/ 657225 w 676275"/>
                  <a:gd name="connsiteY16" fmla="*/ 238125 h 271462"/>
                  <a:gd name="connsiteX17" fmla="*/ 657225 w 676275"/>
                  <a:gd name="connsiteY17" fmla="*/ 223837 h 271462"/>
                  <a:gd name="connsiteX18" fmla="*/ 628650 w 676275"/>
                  <a:gd name="connsiteY18" fmla="*/ 223837 h 271462"/>
                  <a:gd name="connsiteX19" fmla="*/ 614362 w 676275"/>
                  <a:gd name="connsiteY19" fmla="*/ 166687 h 271462"/>
                  <a:gd name="connsiteX20" fmla="*/ 638175 w 676275"/>
                  <a:gd name="connsiteY20" fmla="*/ 171450 h 271462"/>
                  <a:gd name="connsiteX21" fmla="*/ 676275 w 676275"/>
                  <a:gd name="connsiteY21" fmla="*/ 180975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6275" h="271462">
                    <a:moveTo>
                      <a:pt x="0" y="33337"/>
                    </a:moveTo>
                    <a:lnTo>
                      <a:pt x="61912" y="23812"/>
                    </a:lnTo>
                    <a:lnTo>
                      <a:pt x="109537" y="23812"/>
                    </a:lnTo>
                    <a:lnTo>
                      <a:pt x="123825" y="19050"/>
                    </a:lnTo>
                    <a:lnTo>
                      <a:pt x="157162" y="0"/>
                    </a:lnTo>
                    <a:lnTo>
                      <a:pt x="214312" y="0"/>
                    </a:lnTo>
                    <a:lnTo>
                      <a:pt x="271462" y="14287"/>
                    </a:lnTo>
                    <a:lnTo>
                      <a:pt x="357187" y="47625"/>
                    </a:lnTo>
                    <a:lnTo>
                      <a:pt x="433387" y="104775"/>
                    </a:lnTo>
                    <a:lnTo>
                      <a:pt x="495300" y="138112"/>
                    </a:lnTo>
                    <a:lnTo>
                      <a:pt x="561975" y="152400"/>
                    </a:lnTo>
                    <a:lnTo>
                      <a:pt x="585787" y="157162"/>
                    </a:lnTo>
                    <a:lnTo>
                      <a:pt x="609600" y="219075"/>
                    </a:lnTo>
                    <a:lnTo>
                      <a:pt x="614362" y="266700"/>
                    </a:lnTo>
                    <a:lnTo>
                      <a:pt x="638175" y="271462"/>
                    </a:lnTo>
                    <a:lnTo>
                      <a:pt x="638175" y="238125"/>
                    </a:lnTo>
                    <a:lnTo>
                      <a:pt x="657225" y="238125"/>
                    </a:lnTo>
                    <a:lnTo>
                      <a:pt x="657225" y="223837"/>
                    </a:lnTo>
                    <a:lnTo>
                      <a:pt x="628650" y="223837"/>
                    </a:lnTo>
                    <a:lnTo>
                      <a:pt x="614362" y="166687"/>
                    </a:lnTo>
                    <a:lnTo>
                      <a:pt x="638175" y="171450"/>
                    </a:lnTo>
                    <a:lnTo>
                      <a:pt x="676275" y="18097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4091378" y="2186337"/>
                <a:ext cx="1247281" cy="1967500"/>
              </a:xfrm>
              <a:custGeom>
                <a:avLst/>
                <a:gdLst>
                  <a:gd name="connsiteX0" fmla="*/ 1247775 w 1247775"/>
                  <a:gd name="connsiteY0" fmla="*/ 0 h 1966912"/>
                  <a:gd name="connsiteX1" fmla="*/ 1214437 w 1247775"/>
                  <a:gd name="connsiteY1" fmla="*/ 47625 h 1966912"/>
                  <a:gd name="connsiteX2" fmla="*/ 1157287 w 1247775"/>
                  <a:gd name="connsiteY2" fmla="*/ 242887 h 1966912"/>
                  <a:gd name="connsiteX3" fmla="*/ 1104900 w 1247775"/>
                  <a:gd name="connsiteY3" fmla="*/ 395287 h 1966912"/>
                  <a:gd name="connsiteX4" fmla="*/ 947737 w 1247775"/>
                  <a:gd name="connsiteY4" fmla="*/ 723900 h 1966912"/>
                  <a:gd name="connsiteX5" fmla="*/ 852487 w 1247775"/>
                  <a:gd name="connsiteY5" fmla="*/ 890587 h 1966912"/>
                  <a:gd name="connsiteX6" fmla="*/ 695325 w 1247775"/>
                  <a:gd name="connsiteY6" fmla="*/ 1166812 h 1966912"/>
                  <a:gd name="connsiteX7" fmla="*/ 571500 w 1247775"/>
                  <a:gd name="connsiteY7" fmla="*/ 1338262 h 1966912"/>
                  <a:gd name="connsiteX8" fmla="*/ 457200 w 1247775"/>
                  <a:gd name="connsiteY8" fmla="*/ 1476375 h 1966912"/>
                  <a:gd name="connsiteX9" fmla="*/ 319087 w 1247775"/>
                  <a:gd name="connsiteY9" fmla="*/ 1633537 h 1966912"/>
                  <a:gd name="connsiteX10" fmla="*/ 219075 w 1247775"/>
                  <a:gd name="connsiteY10" fmla="*/ 1762125 h 1966912"/>
                  <a:gd name="connsiteX11" fmla="*/ 114300 w 1247775"/>
                  <a:gd name="connsiteY11" fmla="*/ 1900237 h 1966912"/>
                  <a:gd name="connsiteX12" fmla="*/ 66675 w 1247775"/>
                  <a:gd name="connsiteY12" fmla="*/ 1938337 h 1966912"/>
                  <a:gd name="connsiteX13" fmla="*/ 0 w 1247775"/>
                  <a:gd name="connsiteY13" fmla="*/ 1966912 h 196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47775" h="1966912">
                    <a:moveTo>
                      <a:pt x="1247775" y="0"/>
                    </a:moveTo>
                    <a:lnTo>
                      <a:pt x="1214437" y="47625"/>
                    </a:lnTo>
                    <a:lnTo>
                      <a:pt x="1157287" y="242887"/>
                    </a:lnTo>
                    <a:lnTo>
                      <a:pt x="1104900" y="395287"/>
                    </a:lnTo>
                    <a:lnTo>
                      <a:pt x="947737" y="723900"/>
                    </a:lnTo>
                    <a:lnTo>
                      <a:pt x="852487" y="890587"/>
                    </a:lnTo>
                    <a:lnTo>
                      <a:pt x="695325" y="1166812"/>
                    </a:lnTo>
                    <a:lnTo>
                      <a:pt x="571500" y="1338262"/>
                    </a:lnTo>
                    <a:lnTo>
                      <a:pt x="457200" y="1476375"/>
                    </a:lnTo>
                    <a:lnTo>
                      <a:pt x="319087" y="1633537"/>
                    </a:lnTo>
                    <a:lnTo>
                      <a:pt x="219075" y="1762125"/>
                    </a:lnTo>
                    <a:lnTo>
                      <a:pt x="114300" y="1900237"/>
                    </a:lnTo>
                    <a:lnTo>
                      <a:pt x="66675" y="1938337"/>
                    </a:lnTo>
                    <a:lnTo>
                      <a:pt x="0" y="1966912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3992509" y="4128483"/>
                <a:ext cx="1921624" cy="730206"/>
              </a:xfrm>
              <a:custGeom>
                <a:avLst/>
                <a:gdLst>
                  <a:gd name="connsiteX0" fmla="*/ 0 w 1924050"/>
                  <a:gd name="connsiteY0" fmla="*/ 0 h 728662"/>
                  <a:gd name="connsiteX1" fmla="*/ 104775 w 1924050"/>
                  <a:gd name="connsiteY1" fmla="*/ 28575 h 728662"/>
                  <a:gd name="connsiteX2" fmla="*/ 209550 w 1924050"/>
                  <a:gd name="connsiteY2" fmla="*/ 80962 h 728662"/>
                  <a:gd name="connsiteX3" fmla="*/ 342900 w 1924050"/>
                  <a:gd name="connsiteY3" fmla="*/ 176212 h 728662"/>
                  <a:gd name="connsiteX4" fmla="*/ 461963 w 1924050"/>
                  <a:gd name="connsiteY4" fmla="*/ 271462 h 728662"/>
                  <a:gd name="connsiteX5" fmla="*/ 557213 w 1924050"/>
                  <a:gd name="connsiteY5" fmla="*/ 347662 h 728662"/>
                  <a:gd name="connsiteX6" fmla="*/ 642938 w 1924050"/>
                  <a:gd name="connsiteY6" fmla="*/ 385762 h 728662"/>
                  <a:gd name="connsiteX7" fmla="*/ 733425 w 1924050"/>
                  <a:gd name="connsiteY7" fmla="*/ 385762 h 728662"/>
                  <a:gd name="connsiteX8" fmla="*/ 785813 w 1924050"/>
                  <a:gd name="connsiteY8" fmla="*/ 376237 h 728662"/>
                  <a:gd name="connsiteX9" fmla="*/ 833438 w 1924050"/>
                  <a:gd name="connsiteY9" fmla="*/ 371475 h 728662"/>
                  <a:gd name="connsiteX10" fmla="*/ 885825 w 1924050"/>
                  <a:gd name="connsiteY10" fmla="*/ 366712 h 728662"/>
                  <a:gd name="connsiteX11" fmla="*/ 933450 w 1924050"/>
                  <a:gd name="connsiteY11" fmla="*/ 342900 h 728662"/>
                  <a:gd name="connsiteX12" fmla="*/ 962025 w 1924050"/>
                  <a:gd name="connsiteY12" fmla="*/ 338137 h 728662"/>
                  <a:gd name="connsiteX13" fmla="*/ 995363 w 1924050"/>
                  <a:gd name="connsiteY13" fmla="*/ 366712 h 728662"/>
                  <a:gd name="connsiteX14" fmla="*/ 1071563 w 1924050"/>
                  <a:gd name="connsiteY14" fmla="*/ 333375 h 728662"/>
                  <a:gd name="connsiteX15" fmla="*/ 1133475 w 1924050"/>
                  <a:gd name="connsiteY15" fmla="*/ 309562 h 728662"/>
                  <a:gd name="connsiteX16" fmla="*/ 1162050 w 1924050"/>
                  <a:gd name="connsiteY16" fmla="*/ 309562 h 728662"/>
                  <a:gd name="connsiteX17" fmla="*/ 1195388 w 1924050"/>
                  <a:gd name="connsiteY17" fmla="*/ 342900 h 728662"/>
                  <a:gd name="connsiteX18" fmla="*/ 1228725 w 1924050"/>
                  <a:gd name="connsiteY18" fmla="*/ 361950 h 728662"/>
                  <a:gd name="connsiteX19" fmla="*/ 1281113 w 1924050"/>
                  <a:gd name="connsiteY19" fmla="*/ 328612 h 728662"/>
                  <a:gd name="connsiteX20" fmla="*/ 1333500 w 1924050"/>
                  <a:gd name="connsiteY20" fmla="*/ 304800 h 728662"/>
                  <a:gd name="connsiteX21" fmla="*/ 1390650 w 1924050"/>
                  <a:gd name="connsiteY21" fmla="*/ 266700 h 728662"/>
                  <a:gd name="connsiteX22" fmla="*/ 1433513 w 1924050"/>
                  <a:gd name="connsiteY22" fmla="*/ 238125 h 728662"/>
                  <a:gd name="connsiteX23" fmla="*/ 1476375 w 1924050"/>
                  <a:gd name="connsiteY23" fmla="*/ 204787 h 728662"/>
                  <a:gd name="connsiteX24" fmla="*/ 1495425 w 1924050"/>
                  <a:gd name="connsiteY24" fmla="*/ 161925 h 728662"/>
                  <a:gd name="connsiteX25" fmla="*/ 1485900 w 1924050"/>
                  <a:gd name="connsiteY25" fmla="*/ 104775 h 728662"/>
                  <a:gd name="connsiteX26" fmla="*/ 1500188 w 1924050"/>
                  <a:gd name="connsiteY26" fmla="*/ 142875 h 728662"/>
                  <a:gd name="connsiteX27" fmla="*/ 1495425 w 1924050"/>
                  <a:gd name="connsiteY27" fmla="*/ 200025 h 728662"/>
                  <a:gd name="connsiteX28" fmla="*/ 1438275 w 1924050"/>
                  <a:gd name="connsiteY28" fmla="*/ 252412 h 728662"/>
                  <a:gd name="connsiteX29" fmla="*/ 1390650 w 1924050"/>
                  <a:gd name="connsiteY29" fmla="*/ 295275 h 728662"/>
                  <a:gd name="connsiteX30" fmla="*/ 1347788 w 1924050"/>
                  <a:gd name="connsiteY30" fmla="*/ 314325 h 728662"/>
                  <a:gd name="connsiteX31" fmla="*/ 1309688 w 1924050"/>
                  <a:gd name="connsiteY31" fmla="*/ 333375 h 728662"/>
                  <a:gd name="connsiteX32" fmla="*/ 1309688 w 1924050"/>
                  <a:gd name="connsiteY32" fmla="*/ 361950 h 728662"/>
                  <a:gd name="connsiteX33" fmla="*/ 1376363 w 1924050"/>
                  <a:gd name="connsiteY33" fmla="*/ 404812 h 728662"/>
                  <a:gd name="connsiteX34" fmla="*/ 1447800 w 1924050"/>
                  <a:gd name="connsiteY34" fmla="*/ 442912 h 728662"/>
                  <a:gd name="connsiteX35" fmla="*/ 1509713 w 1924050"/>
                  <a:gd name="connsiteY35" fmla="*/ 428625 h 728662"/>
                  <a:gd name="connsiteX36" fmla="*/ 1619250 w 1924050"/>
                  <a:gd name="connsiteY36" fmla="*/ 404812 h 728662"/>
                  <a:gd name="connsiteX37" fmla="*/ 1628775 w 1924050"/>
                  <a:gd name="connsiteY37" fmla="*/ 419100 h 728662"/>
                  <a:gd name="connsiteX38" fmla="*/ 1585913 w 1924050"/>
                  <a:gd name="connsiteY38" fmla="*/ 428625 h 728662"/>
                  <a:gd name="connsiteX39" fmla="*/ 1533525 w 1924050"/>
                  <a:gd name="connsiteY39" fmla="*/ 442912 h 728662"/>
                  <a:gd name="connsiteX40" fmla="*/ 1485900 w 1924050"/>
                  <a:gd name="connsiteY40" fmla="*/ 447675 h 728662"/>
                  <a:gd name="connsiteX41" fmla="*/ 1466850 w 1924050"/>
                  <a:gd name="connsiteY41" fmla="*/ 447675 h 728662"/>
                  <a:gd name="connsiteX42" fmla="*/ 1500188 w 1924050"/>
                  <a:gd name="connsiteY42" fmla="*/ 528637 h 728662"/>
                  <a:gd name="connsiteX43" fmla="*/ 1547813 w 1924050"/>
                  <a:gd name="connsiteY43" fmla="*/ 595312 h 728662"/>
                  <a:gd name="connsiteX44" fmla="*/ 1562100 w 1924050"/>
                  <a:gd name="connsiteY44" fmla="*/ 657225 h 728662"/>
                  <a:gd name="connsiteX45" fmla="*/ 1566863 w 1924050"/>
                  <a:gd name="connsiteY45" fmla="*/ 700087 h 728662"/>
                  <a:gd name="connsiteX46" fmla="*/ 1666875 w 1924050"/>
                  <a:gd name="connsiteY46" fmla="*/ 695325 h 728662"/>
                  <a:gd name="connsiteX47" fmla="*/ 1766888 w 1924050"/>
                  <a:gd name="connsiteY47" fmla="*/ 704850 h 728662"/>
                  <a:gd name="connsiteX48" fmla="*/ 1824038 w 1924050"/>
                  <a:gd name="connsiteY48" fmla="*/ 728662 h 728662"/>
                  <a:gd name="connsiteX49" fmla="*/ 1890713 w 1924050"/>
                  <a:gd name="connsiteY49" fmla="*/ 719137 h 728662"/>
                  <a:gd name="connsiteX50" fmla="*/ 1924050 w 1924050"/>
                  <a:gd name="connsiteY50" fmla="*/ 709612 h 72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4050" h="728662">
                    <a:moveTo>
                      <a:pt x="0" y="0"/>
                    </a:moveTo>
                    <a:lnTo>
                      <a:pt x="104775" y="28575"/>
                    </a:lnTo>
                    <a:lnTo>
                      <a:pt x="209550" y="80962"/>
                    </a:lnTo>
                    <a:lnTo>
                      <a:pt x="342900" y="176212"/>
                    </a:lnTo>
                    <a:lnTo>
                      <a:pt x="461963" y="271462"/>
                    </a:lnTo>
                    <a:lnTo>
                      <a:pt x="557213" y="347662"/>
                    </a:lnTo>
                    <a:lnTo>
                      <a:pt x="642938" y="385762"/>
                    </a:lnTo>
                    <a:lnTo>
                      <a:pt x="733425" y="385762"/>
                    </a:lnTo>
                    <a:lnTo>
                      <a:pt x="785813" y="376237"/>
                    </a:lnTo>
                    <a:lnTo>
                      <a:pt x="833438" y="371475"/>
                    </a:lnTo>
                    <a:lnTo>
                      <a:pt x="885825" y="366712"/>
                    </a:lnTo>
                    <a:lnTo>
                      <a:pt x="933450" y="342900"/>
                    </a:lnTo>
                    <a:lnTo>
                      <a:pt x="962025" y="338137"/>
                    </a:lnTo>
                    <a:lnTo>
                      <a:pt x="995363" y="366712"/>
                    </a:lnTo>
                    <a:lnTo>
                      <a:pt x="1071563" y="333375"/>
                    </a:lnTo>
                    <a:lnTo>
                      <a:pt x="1133475" y="309562"/>
                    </a:lnTo>
                    <a:lnTo>
                      <a:pt x="1162050" y="309562"/>
                    </a:lnTo>
                    <a:lnTo>
                      <a:pt x="1195388" y="342900"/>
                    </a:lnTo>
                    <a:lnTo>
                      <a:pt x="1228725" y="361950"/>
                    </a:lnTo>
                    <a:lnTo>
                      <a:pt x="1281113" y="328612"/>
                    </a:lnTo>
                    <a:lnTo>
                      <a:pt x="1333500" y="304800"/>
                    </a:lnTo>
                    <a:lnTo>
                      <a:pt x="1390650" y="266700"/>
                    </a:lnTo>
                    <a:lnTo>
                      <a:pt x="1433513" y="238125"/>
                    </a:lnTo>
                    <a:lnTo>
                      <a:pt x="1476375" y="204787"/>
                    </a:lnTo>
                    <a:lnTo>
                      <a:pt x="1495425" y="161925"/>
                    </a:lnTo>
                    <a:lnTo>
                      <a:pt x="1485900" y="104775"/>
                    </a:lnTo>
                    <a:lnTo>
                      <a:pt x="1500188" y="142875"/>
                    </a:lnTo>
                    <a:lnTo>
                      <a:pt x="1495425" y="200025"/>
                    </a:lnTo>
                    <a:lnTo>
                      <a:pt x="1438275" y="252412"/>
                    </a:lnTo>
                    <a:lnTo>
                      <a:pt x="1390650" y="295275"/>
                    </a:lnTo>
                    <a:lnTo>
                      <a:pt x="1347788" y="314325"/>
                    </a:lnTo>
                    <a:lnTo>
                      <a:pt x="1309688" y="333375"/>
                    </a:lnTo>
                    <a:lnTo>
                      <a:pt x="1309688" y="361950"/>
                    </a:lnTo>
                    <a:lnTo>
                      <a:pt x="1376363" y="404812"/>
                    </a:lnTo>
                    <a:lnTo>
                      <a:pt x="1447800" y="442912"/>
                    </a:lnTo>
                    <a:lnTo>
                      <a:pt x="1509713" y="428625"/>
                    </a:lnTo>
                    <a:lnTo>
                      <a:pt x="1619250" y="404812"/>
                    </a:lnTo>
                    <a:lnTo>
                      <a:pt x="1628775" y="419100"/>
                    </a:lnTo>
                    <a:lnTo>
                      <a:pt x="1585913" y="428625"/>
                    </a:lnTo>
                    <a:lnTo>
                      <a:pt x="1533525" y="442912"/>
                    </a:lnTo>
                    <a:lnTo>
                      <a:pt x="1485900" y="447675"/>
                    </a:lnTo>
                    <a:lnTo>
                      <a:pt x="1466850" y="447675"/>
                    </a:lnTo>
                    <a:lnTo>
                      <a:pt x="1500188" y="528637"/>
                    </a:lnTo>
                    <a:lnTo>
                      <a:pt x="1547813" y="595312"/>
                    </a:lnTo>
                    <a:lnTo>
                      <a:pt x="1562100" y="657225"/>
                    </a:lnTo>
                    <a:lnTo>
                      <a:pt x="1566863" y="700087"/>
                    </a:lnTo>
                    <a:lnTo>
                      <a:pt x="1666875" y="695325"/>
                    </a:lnTo>
                    <a:lnTo>
                      <a:pt x="1766888" y="704850"/>
                    </a:lnTo>
                    <a:lnTo>
                      <a:pt x="1824038" y="728662"/>
                    </a:lnTo>
                    <a:lnTo>
                      <a:pt x="1890713" y="719137"/>
                    </a:lnTo>
                    <a:lnTo>
                      <a:pt x="1924050" y="709612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5473021" y="4848547"/>
                <a:ext cx="433505" cy="91276"/>
              </a:xfrm>
              <a:custGeom>
                <a:avLst/>
                <a:gdLst>
                  <a:gd name="connsiteX0" fmla="*/ 433387 w 433387"/>
                  <a:gd name="connsiteY0" fmla="*/ 19050 h 90488"/>
                  <a:gd name="connsiteX1" fmla="*/ 371475 w 433387"/>
                  <a:gd name="connsiteY1" fmla="*/ 23813 h 90488"/>
                  <a:gd name="connsiteX2" fmla="*/ 328612 w 433387"/>
                  <a:gd name="connsiteY2" fmla="*/ 14288 h 90488"/>
                  <a:gd name="connsiteX3" fmla="*/ 276225 w 433387"/>
                  <a:gd name="connsiteY3" fmla="*/ 4763 h 90488"/>
                  <a:gd name="connsiteX4" fmla="*/ 204787 w 433387"/>
                  <a:gd name="connsiteY4" fmla="*/ 0 h 90488"/>
                  <a:gd name="connsiteX5" fmla="*/ 157162 w 433387"/>
                  <a:gd name="connsiteY5" fmla="*/ 0 h 90488"/>
                  <a:gd name="connsiteX6" fmla="*/ 114300 w 433387"/>
                  <a:gd name="connsiteY6" fmla="*/ 0 h 90488"/>
                  <a:gd name="connsiteX7" fmla="*/ 71437 w 433387"/>
                  <a:gd name="connsiteY7" fmla="*/ 19050 h 90488"/>
                  <a:gd name="connsiteX8" fmla="*/ 38100 w 433387"/>
                  <a:gd name="connsiteY8" fmla="*/ 38100 h 90488"/>
                  <a:gd name="connsiteX9" fmla="*/ 0 w 433387"/>
                  <a:gd name="connsiteY9" fmla="*/ 71438 h 90488"/>
                  <a:gd name="connsiteX10" fmla="*/ 0 w 433387"/>
                  <a:gd name="connsiteY10" fmla="*/ 90488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3387" h="90488">
                    <a:moveTo>
                      <a:pt x="433387" y="19050"/>
                    </a:moveTo>
                    <a:lnTo>
                      <a:pt x="371475" y="23813"/>
                    </a:lnTo>
                    <a:lnTo>
                      <a:pt x="328612" y="14288"/>
                    </a:lnTo>
                    <a:lnTo>
                      <a:pt x="276225" y="4763"/>
                    </a:lnTo>
                    <a:lnTo>
                      <a:pt x="204787" y="0"/>
                    </a:lnTo>
                    <a:lnTo>
                      <a:pt x="157162" y="0"/>
                    </a:lnTo>
                    <a:lnTo>
                      <a:pt x="114300" y="0"/>
                    </a:lnTo>
                    <a:lnTo>
                      <a:pt x="71437" y="19050"/>
                    </a:lnTo>
                    <a:lnTo>
                      <a:pt x="38100" y="38100"/>
                    </a:lnTo>
                    <a:lnTo>
                      <a:pt x="0" y="71438"/>
                    </a:lnTo>
                    <a:lnTo>
                      <a:pt x="0" y="90488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" name="Freeform 210"/>
              <p:cNvSpPr/>
              <p:nvPr/>
            </p:nvSpPr>
            <p:spPr>
              <a:xfrm>
                <a:off x="5434993" y="4924611"/>
                <a:ext cx="474069" cy="281433"/>
              </a:xfrm>
              <a:custGeom>
                <a:avLst/>
                <a:gdLst>
                  <a:gd name="connsiteX0" fmla="*/ 476250 w 476250"/>
                  <a:gd name="connsiteY0" fmla="*/ 0 h 280988"/>
                  <a:gd name="connsiteX1" fmla="*/ 404812 w 476250"/>
                  <a:gd name="connsiteY1" fmla="*/ 14288 h 280988"/>
                  <a:gd name="connsiteX2" fmla="*/ 347662 w 476250"/>
                  <a:gd name="connsiteY2" fmla="*/ 42863 h 280988"/>
                  <a:gd name="connsiteX3" fmla="*/ 309562 w 476250"/>
                  <a:gd name="connsiteY3" fmla="*/ 100013 h 280988"/>
                  <a:gd name="connsiteX4" fmla="*/ 266700 w 476250"/>
                  <a:gd name="connsiteY4" fmla="*/ 161925 h 280988"/>
                  <a:gd name="connsiteX5" fmla="*/ 228600 w 476250"/>
                  <a:gd name="connsiteY5" fmla="*/ 204788 h 280988"/>
                  <a:gd name="connsiteX6" fmla="*/ 180975 w 476250"/>
                  <a:gd name="connsiteY6" fmla="*/ 252413 h 280988"/>
                  <a:gd name="connsiteX7" fmla="*/ 142875 w 476250"/>
                  <a:gd name="connsiteY7" fmla="*/ 252413 h 280988"/>
                  <a:gd name="connsiteX8" fmla="*/ 123825 w 476250"/>
                  <a:gd name="connsiteY8" fmla="*/ 252413 h 280988"/>
                  <a:gd name="connsiteX9" fmla="*/ 133350 w 476250"/>
                  <a:gd name="connsiteY9" fmla="*/ 204788 h 280988"/>
                  <a:gd name="connsiteX10" fmla="*/ 104775 w 476250"/>
                  <a:gd name="connsiteY10" fmla="*/ 223838 h 280988"/>
                  <a:gd name="connsiteX11" fmla="*/ 57150 w 476250"/>
                  <a:gd name="connsiteY11" fmla="*/ 252413 h 280988"/>
                  <a:gd name="connsiteX12" fmla="*/ 33337 w 476250"/>
                  <a:gd name="connsiteY12" fmla="*/ 280988 h 280988"/>
                  <a:gd name="connsiteX13" fmla="*/ 4762 w 476250"/>
                  <a:gd name="connsiteY13" fmla="*/ 280988 h 280988"/>
                  <a:gd name="connsiteX14" fmla="*/ 0 w 476250"/>
                  <a:gd name="connsiteY14" fmla="*/ 242888 h 280988"/>
                  <a:gd name="connsiteX15" fmla="*/ 19050 w 476250"/>
                  <a:gd name="connsiteY15" fmla="*/ 147638 h 280988"/>
                  <a:gd name="connsiteX16" fmla="*/ 23812 w 476250"/>
                  <a:gd name="connsiteY16" fmla="*/ 42863 h 280988"/>
                  <a:gd name="connsiteX17" fmla="*/ 38100 w 476250"/>
                  <a:gd name="connsiteY17" fmla="*/ 42863 h 280988"/>
                  <a:gd name="connsiteX18" fmla="*/ 38100 w 476250"/>
                  <a:gd name="connsiteY18" fmla="*/ 19050 h 280988"/>
                  <a:gd name="connsiteX19" fmla="*/ 38100 w 476250"/>
                  <a:gd name="connsiteY19" fmla="*/ 4763 h 28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6250" h="280988">
                    <a:moveTo>
                      <a:pt x="476250" y="0"/>
                    </a:moveTo>
                    <a:lnTo>
                      <a:pt x="404812" y="14288"/>
                    </a:lnTo>
                    <a:lnTo>
                      <a:pt x="347662" y="42863"/>
                    </a:lnTo>
                    <a:lnTo>
                      <a:pt x="309562" y="100013"/>
                    </a:lnTo>
                    <a:lnTo>
                      <a:pt x="266700" y="161925"/>
                    </a:lnTo>
                    <a:lnTo>
                      <a:pt x="228600" y="204788"/>
                    </a:lnTo>
                    <a:lnTo>
                      <a:pt x="180975" y="252413"/>
                    </a:lnTo>
                    <a:lnTo>
                      <a:pt x="142875" y="252413"/>
                    </a:lnTo>
                    <a:lnTo>
                      <a:pt x="123825" y="252413"/>
                    </a:lnTo>
                    <a:lnTo>
                      <a:pt x="133350" y="204788"/>
                    </a:lnTo>
                    <a:lnTo>
                      <a:pt x="104775" y="223838"/>
                    </a:lnTo>
                    <a:lnTo>
                      <a:pt x="57150" y="252413"/>
                    </a:lnTo>
                    <a:lnTo>
                      <a:pt x="33337" y="280988"/>
                    </a:lnTo>
                    <a:lnTo>
                      <a:pt x="4762" y="280988"/>
                    </a:lnTo>
                    <a:lnTo>
                      <a:pt x="0" y="242888"/>
                    </a:lnTo>
                    <a:lnTo>
                      <a:pt x="19050" y="147638"/>
                    </a:lnTo>
                    <a:lnTo>
                      <a:pt x="23812" y="42863"/>
                    </a:lnTo>
                    <a:lnTo>
                      <a:pt x="38100" y="42863"/>
                    </a:lnTo>
                    <a:lnTo>
                      <a:pt x="38100" y="19050"/>
                    </a:lnTo>
                    <a:lnTo>
                      <a:pt x="38100" y="4763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5658084" y="4957570"/>
                <a:ext cx="250978" cy="210442"/>
              </a:xfrm>
              <a:custGeom>
                <a:avLst/>
                <a:gdLst>
                  <a:gd name="connsiteX0" fmla="*/ 252413 w 252413"/>
                  <a:gd name="connsiteY0" fmla="*/ 0 h 209550"/>
                  <a:gd name="connsiteX1" fmla="*/ 197644 w 252413"/>
                  <a:gd name="connsiteY1" fmla="*/ 0 h 209550"/>
                  <a:gd name="connsiteX2" fmla="*/ 142875 w 252413"/>
                  <a:gd name="connsiteY2" fmla="*/ 14287 h 209550"/>
                  <a:gd name="connsiteX3" fmla="*/ 116681 w 252413"/>
                  <a:gd name="connsiteY3" fmla="*/ 33337 h 209550"/>
                  <a:gd name="connsiteX4" fmla="*/ 104775 w 252413"/>
                  <a:gd name="connsiteY4" fmla="*/ 71437 h 209550"/>
                  <a:gd name="connsiteX5" fmla="*/ 73819 w 252413"/>
                  <a:gd name="connsiteY5" fmla="*/ 123825 h 209550"/>
                  <a:gd name="connsiteX6" fmla="*/ 40481 w 252413"/>
                  <a:gd name="connsiteY6" fmla="*/ 159543 h 209550"/>
                  <a:gd name="connsiteX7" fmla="*/ 7144 w 252413"/>
                  <a:gd name="connsiteY7" fmla="*/ 195262 h 209550"/>
                  <a:gd name="connsiteX8" fmla="*/ 0 w 252413"/>
                  <a:gd name="connsiteY8" fmla="*/ 204787 h 209550"/>
                  <a:gd name="connsiteX9" fmla="*/ 28575 w 252413"/>
                  <a:gd name="connsiteY9" fmla="*/ 209550 h 209550"/>
                  <a:gd name="connsiteX10" fmla="*/ 52388 w 252413"/>
                  <a:gd name="connsiteY10" fmla="*/ 185737 h 209550"/>
                  <a:gd name="connsiteX11" fmla="*/ 78581 w 252413"/>
                  <a:gd name="connsiteY11" fmla="*/ 161925 h 209550"/>
                  <a:gd name="connsiteX12" fmla="*/ 102394 w 252413"/>
                  <a:gd name="connsiteY12" fmla="*/ 130968 h 209550"/>
                  <a:gd name="connsiteX13" fmla="*/ 123825 w 252413"/>
                  <a:gd name="connsiteY13" fmla="*/ 116681 h 209550"/>
                  <a:gd name="connsiteX14" fmla="*/ 140494 w 252413"/>
                  <a:gd name="connsiteY14" fmla="*/ 90487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2413" h="209550">
                    <a:moveTo>
                      <a:pt x="252413" y="0"/>
                    </a:moveTo>
                    <a:lnTo>
                      <a:pt x="197644" y="0"/>
                    </a:lnTo>
                    <a:lnTo>
                      <a:pt x="142875" y="14287"/>
                    </a:lnTo>
                    <a:lnTo>
                      <a:pt x="116681" y="33337"/>
                    </a:lnTo>
                    <a:lnTo>
                      <a:pt x="104775" y="71437"/>
                    </a:lnTo>
                    <a:lnTo>
                      <a:pt x="73819" y="123825"/>
                    </a:lnTo>
                    <a:lnTo>
                      <a:pt x="40481" y="159543"/>
                    </a:lnTo>
                    <a:lnTo>
                      <a:pt x="7144" y="195262"/>
                    </a:lnTo>
                    <a:lnTo>
                      <a:pt x="0" y="204787"/>
                    </a:lnTo>
                    <a:lnTo>
                      <a:pt x="28575" y="209550"/>
                    </a:lnTo>
                    <a:lnTo>
                      <a:pt x="52388" y="185737"/>
                    </a:lnTo>
                    <a:lnTo>
                      <a:pt x="78581" y="161925"/>
                    </a:lnTo>
                    <a:lnTo>
                      <a:pt x="102394" y="130968"/>
                    </a:lnTo>
                    <a:lnTo>
                      <a:pt x="123825" y="116681"/>
                    </a:lnTo>
                    <a:lnTo>
                      <a:pt x="140494" y="9048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5797517" y="4990532"/>
                <a:ext cx="111545" cy="55780"/>
              </a:xfrm>
              <a:custGeom>
                <a:avLst/>
                <a:gdLst>
                  <a:gd name="connsiteX0" fmla="*/ 0 w 109537"/>
                  <a:gd name="connsiteY0" fmla="*/ 54769 h 54769"/>
                  <a:gd name="connsiteX1" fmla="*/ 50006 w 109537"/>
                  <a:gd name="connsiteY1" fmla="*/ 30956 h 54769"/>
                  <a:gd name="connsiteX2" fmla="*/ 61912 w 109537"/>
                  <a:gd name="connsiteY2" fmla="*/ 14288 h 54769"/>
                  <a:gd name="connsiteX3" fmla="*/ 109537 w 109537"/>
                  <a:gd name="connsiteY3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37" h="54769">
                    <a:moveTo>
                      <a:pt x="0" y="54769"/>
                    </a:moveTo>
                    <a:lnTo>
                      <a:pt x="50006" y="30956"/>
                    </a:lnTo>
                    <a:lnTo>
                      <a:pt x="61912" y="14288"/>
                    </a:lnTo>
                    <a:lnTo>
                      <a:pt x="109537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5751885" y="4993067"/>
                <a:ext cx="154642" cy="162268"/>
              </a:xfrm>
              <a:custGeom>
                <a:avLst/>
                <a:gdLst>
                  <a:gd name="connsiteX0" fmla="*/ 0 w 154781"/>
                  <a:gd name="connsiteY0" fmla="*/ 161925 h 161925"/>
                  <a:gd name="connsiteX1" fmla="*/ 30956 w 154781"/>
                  <a:gd name="connsiteY1" fmla="*/ 116682 h 161925"/>
                  <a:gd name="connsiteX2" fmla="*/ 42862 w 154781"/>
                  <a:gd name="connsiteY2" fmla="*/ 88107 h 161925"/>
                  <a:gd name="connsiteX3" fmla="*/ 64294 w 154781"/>
                  <a:gd name="connsiteY3" fmla="*/ 76200 h 161925"/>
                  <a:gd name="connsiteX4" fmla="*/ 85725 w 154781"/>
                  <a:gd name="connsiteY4" fmla="*/ 76200 h 161925"/>
                  <a:gd name="connsiteX5" fmla="*/ 100012 w 154781"/>
                  <a:gd name="connsiteY5" fmla="*/ 54769 h 161925"/>
                  <a:gd name="connsiteX6" fmla="*/ 123825 w 154781"/>
                  <a:gd name="connsiteY6" fmla="*/ 30957 h 161925"/>
                  <a:gd name="connsiteX7" fmla="*/ 135731 w 154781"/>
                  <a:gd name="connsiteY7" fmla="*/ 14288 h 161925"/>
                  <a:gd name="connsiteX8" fmla="*/ 154781 w 154781"/>
                  <a:gd name="connsiteY8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781" h="161925">
                    <a:moveTo>
                      <a:pt x="0" y="161925"/>
                    </a:moveTo>
                    <a:lnTo>
                      <a:pt x="30956" y="116682"/>
                    </a:lnTo>
                    <a:lnTo>
                      <a:pt x="42862" y="88107"/>
                    </a:lnTo>
                    <a:lnTo>
                      <a:pt x="64294" y="76200"/>
                    </a:lnTo>
                    <a:lnTo>
                      <a:pt x="85725" y="76200"/>
                    </a:lnTo>
                    <a:lnTo>
                      <a:pt x="100012" y="54769"/>
                    </a:lnTo>
                    <a:lnTo>
                      <a:pt x="123825" y="30957"/>
                    </a:lnTo>
                    <a:lnTo>
                      <a:pt x="135731" y="14288"/>
                    </a:lnTo>
                    <a:lnTo>
                      <a:pt x="154781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5754419" y="5069130"/>
                <a:ext cx="159714" cy="88741"/>
              </a:xfrm>
              <a:custGeom>
                <a:avLst/>
                <a:gdLst>
                  <a:gd name="connsiteX0" fmla="*/ 161925 w 161925"/>
                  <a:gd name="connsiteY0" fmla="*/ 50007 h 88107"/>
                  <a:gd name="connsiteX1" fmla="*/ 133350 w 161925"/>
                  <a:gd name="connsiteY1" fmla="*/ 54769 h 88107"/>
                  <a:gd name="connsiteX2" fmla="*/ 78581 w 161925"/>
                  <a:gd name="connsiteY2" fmla="*/ 0 h 88107"/>
                  <a:gd name="connsiteX3" fmla="*/ 92869 w 161925"/>
                  <a:gd name="connsiteY3" fmla="*/ 19050 h 88107"/>
                  <a:gd name="connsiteX4" fmla="*/ 80963 w 161925"/>
                  <a:gd name="connsiteY4" fmla="*/ 45244 h 88107"/>
                  <a:gd name="connsiteX5" fmla="*/ 59531 w 161925"/>
                  <a:gd name="connsiteY5" fmla="*/ 57150 h 88107"/>
                  <a:gd name="connsiteX6" fmla="*/ 42863 w 161925"/>
                  <a:gd name="connsiteY6" fmla="*/ 59532 h 88107"/>
                  <a:gd name="connsiteX7" fmla="*/ 0 w 161925"/>
                  <a:gd name="connsiteY7" fmla="*/ 88107 h 8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88107">
                    <a:moveTo>
                      <a:pt x="161925" y="50007"/>
                    </a:moveTo>
                    <a:lnTo>
                      <a:pt x="133350" y="54769"/>
                    </a:lnTo>
                    <a:lnTo>
                      <a:pt x="78581" y="0"/>
                    </a:lnTo>
                    <a:lnTo>
                      <a:pt x="92869" y="19050"/>
                    </a:lnTo>
                    <a:lnTo>
                      <a:pt x="80963" y="45244"/>
                    </a:lnTo>
                    <a:lnTo>
                      <a:pt x="59531" y="57150"/>
                    </a:lnTo>
                    <a:lnTo>
                      <a:pt x="42863" y="59532"/>
                    </a:lnTo>
                    <a:lnTo>
                      <a:pt x="0" y="8810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5675831" y="5122375"/>
                <a:ext cx="233231" cy="147055"/>
              </a:xfrm>
              <a:custGeom>
                <a:avLst/>
                <a:gdLst>
                  <a:gd name="connsiteX0" fmla="*/ 235744 w 235744"/>
                  <a:gd name="connsiteY0" fmla="*/ 147637 h 147637"/>
                  <a:gd name="connsiteX1" fmla="*/ 152400 w 235744"/>
                  <a:gd name="connsiteY1" fmla="*/ 126206 h 147637"/>
                  <a:gd name="connsiteX2" fmla="*/ 104775 w 235744"/>
                  <a:gd name="connsiteY2" fmla="*/ 119062 h 147637"/>
                  <a:gd name="connsiteX3" fmla="*/ 61912 w 235744"/>
                  <a:gd name="connsiteY3" fmla="*/ 116681 h 147637"/>
                  <a:gd name="connsiteX4" fmla="*/ 16669 w 235744"/>
                  <a:gd name="connsiteY4" fmla="*/ 116681 h 147637"/>
                  <a:gd name="connsiteX5" fmla="*/ 0 w 235744"/>
                  <a:gd name="connsiteY5" fmla="*/ 107156 h 147637"/>
                  <a:gd name="connsiteX6" fmla="*/ 61912 w 235744"/>
                  <a:gd name="connsiteY6" fmla="*/ 78581 h 147637"/>
                  <a:gd name="connsiteX7" fmla="*/ 100012 w 235744"/>
                  <a:gd name="connsiteY7" fmla="*/ 52387 h 147637"/>
                  <a:gd name="connsiteX8" fmla="*/ 150019 w 235744"/>
                  <a:gd name="connsiteY8" fmla="*/ 30956 h 147637"/>
                  <a:gd name="connsiteX9" fmla="*/ 180975 w 235744"/>
                  <a:gd name="connsiteY9" fmla="*/ 14287 h 147637"/>
                  <a:gd name="connsiteX10" fmla="*/ 233362 w 235744"/>
                  <a:gd name="connsiteY10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744" h="147637">
                    <a:moveTo>
                      <a:pt x="235744" y="147637"/>
                    </a:moveTo>
                    <a:lnTo>
                      <a:pt x="152400" y="126206"/>
                    </a:lnTo>
                    <a:lnTo>
                      <a:pt x="104775" y="119062"/>
                    </a:lnTo>
                    <a:lnTo>
                      <a:pt x="61912" y="116681"/>
                    </a:lnTo>
                    <a:lnTo>
                      <a:pt x="16669" y="116681"/>
                    </a:lnTo>
                    <a:lnTo>
                      <a:pt x="0" y="107156"/>
                    </a:lnTo>
                    <a:lnTo>
                      <a:pt x="61912" y="78581"/>
                    </a:lnTo>
                    <a:lnTo>
                      <a:pt x="100012" y="52387"/>
                    </a:lnTo>
                    <a:lnTo>
                      <a:pt x="150019" y="30956"/>
                    </a:lnTo>
                    <a:lnTo>
                      <a:pt x="180975" y="14287"/>
                    </a:lnTo>
                    <a:lnTo>
                      <a:pt x="233362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" name="Freeform 216"/>
              <p:cNvSpPr/>
              <p:nvPr/>
            </p:nvSpPr>
            <p:spPr>
              <a:xfrm>
                <a:off x="4654175" y="5246610"/>
                <a:ext cx="1257421" cy="327072"/>
              </a:xfrm>
              <a:custGeom>
                <a:avLst/>
                <a:gdLst>
                  <a:gd name="connsiteX0" fmla="*/ 1259681 w 1259681"/>
                  <a:gd name="connsiteY0" fmla="*/ 50006 h 328612"/>
                  <a:gd name="connsiteX1" fmla="*/ 1159668 w 1259681"/>
                  <a:gd name="connsiteY1" fmla="*/ 26194 h 328612"/>
                  <a:gd name="connsiteX2" fmla="*/ 1128712 w 1259681"/>
                  <a:gd name="connsiteY2" fmla="*/ 14287 h 328612"/>
                  <a:gd name="connsiteX3" fmla="*/ 1088231 w 1259681"/>
                  <a:gd name="connsiteY3" fmla="*/ 4762 h 328612"/>
                  <a:gd name="connsiteX4" fmla="*/ 1052512 w 1259681"/>
                  <a:gd name="connsiteY4" fmla="*/ 4762 h 328612"/>
                  <a:gd name="connsiteX5" fmla="*/ 1002506 w 1259681"/>
                  <a:gd name="connsiteY5" fmla="*/ 0 h 328612"/>
                  <a:gd name="connsiteX6" fmla="*/ 954881 w 1259681"/>
                  <a:gd name="connsiteY6" fmla="*/ 0 h 328612"/>
                  <a:gd name="connsiteX7" fmla="*/ 895350 w 1259681"/>
                  <a:gd name="connsiteY7" fmla="*/ 0 h 328612"/>
                  <a:gd name="connsiteX8" fmla="*/ 840581 w 1259681"/>
                  <a:gd name="connsiteY8" fmla="*/ 19050 h 328612"/>
                  <a:gd name="connsiteX9" fmla="*/ 766762 w 1259681"/>
                  <a:gd name="connsiteY9" fmla="*/ 57150 h 328612"/>
                  <a:gd name="connsiteX10" fmla="*/ 785812 w 1259681"/>
                  <a:gd name="connsiteY10" fmla="*/ 116681 h 328612"/>
                  <a:gd name="connsiteX11" fmla="*/ 769143 w 1259681"/>
                  <a:gd name="connsiteY11" fmla="*/ 126206 h 328612"/>
                  <a:gd name="connsiteX12" fmla="*/ 742950 w 1259681"/>
                  <a:gd name="connsiteY12" fmla="*/ 71437 h 328612"/>
                  <a:gd name="connsiteX13" fmla="*/ 704850 w 1259681"/>
                  <a:gd name="connsiteY13" fmla="*/ 88106 h 328612"/>
                  <a:gd name="connsiteX14" fmla="*/ 723900 w 1259681"/>
                  <a:gd name="connsiteY14" fmla="*/ 152400 h 328612"/>
                  <a:gd name="connsiteX15" fmla="*/ 704850 w 1259681"/>
                  <a:gd name="connsiteY15" fmla="*/ 161925 h 328612"/>
                  <a:gd name="connsiteX16" fmla="*/ 666750 w 1259681"/>
                  <a:gd name="connsiteY16" fmla="*/ 102394 h 328612"/>
                  <a:gd name="connsiteX17" fmla="*/ 619125 w 1259681"/>
                  <a:gd name="connsiteY17" fmla="*/ 140494 h 328612"/>
                  <a:gd name="connsiteX18" fmla="*/ 571500 w 1259681"/>
                  <a:gd name="connsiteY18" fmla="*/ 145256 h 328612"/>
                  <a:gd name="connsiteX19" fmla="*/ 531018 w 1259681"/>
                  <a:gd name="connsiteY19" fmla="*/ 157162 h 328612"/>
                  <a:gd name="connsiteX20" fmla="*/ 488156 w 1259681"/>
                  <a:gd name="connsiteY20" fmla="*/ 157162 h 328612"/>
                  <a:gd name="connsiteX21" fmla="*/ 428625 w 1259681"/>
                  <a:gd name="connsiteY21" fmla="*/ 157162 h 328612"/>
                  <a:gd name="connsiteX22" fmla="*/ 385762 w 1259681"/>
                  <a:gd name="connsiteY22" fmla="*/ 145256 h 328612"/>
                  <a:gd name="connsiteX23" fmla="*/ 326231 w 1259681"/>
                  <a:gd name="connsiteY23" fmla="*/ 126206 h 328612"/>
                  <a:gd name="connsiteX24" fmla="*/ 288131 w 1259681"/>
                  <a:gd name="connsiteY24" fmla="*/ 109537 h 328612"/>
                  <a:gd name="connsiteX25" fmla="*/ 261937 w 1259681"/>
                  <a:gd name="connsiteY25" fmla="*/ 100012 h 328612"/>
                  <a:gd name="connsiteX26" fmla="*/ 238125 w 1259681"/>
                  <a:gd name="connsiteY26" fmla="*/ 107156 h 328612"/>
                  <a:gd name="connsiteX27" fmla="*/ 195262 w 1259681"/>
                  <a:gd name="connsiteY27" fmla="*/ 157162 h 328612"/>
                  <a:gd name="connsiteX28" fmla="*/ 180975 w 1259681"/>
                  <a:gd name="connsiteY28" fmla="*/ 169069 h 328612"/>
                  <a:gd name="connsiteX29" fmla="*/ 164306 w 1259681"/>
                  <a:gd name="connsiteY29" fmla="*/ 214312 h 328612"/>
                  <a:gd name="connsiteX30" fmla="*/ 147637 w 1259681"/>
                  <a:gd name="connsiteY30" fmla="*/ 257175 h 328612"/>
                  <a:gd name="connsiteX31" fmla="*/ 114300 w 1259681"/>
                  <a:gd name="connsiteY31" fmla="*/ 285750 h 328612"/>
                  <a:gd name="connsiteX32" fmla="*/ 78581 w 1259681"/>
                  <a:gd name="connsiteY32" fmla="*/ 297656 h 328612"/>
                  <a:gd name="connsiteX33" fmla="*/ 40481 w 1259681"/>
                  <a:gd name="connsiteY33" fmla="*/ 314325 h 328612"/>
                  <a:gd name="connsiteX34" fmla="*/ 0 w 1259681"/>
                  <a:gd name="connsiteY34" fmla="*/ 328612 h 328612"/>
                  <a:gd name="connsiteX35" fmla="*/ 0 w 1259681"/>
                  <a:gd name="connsiteY35" fmla="*/ 328612 h 32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59681" h="328612">
                    <a:moveTo>
                      <a:pt x="1259681" y="50006"/>
                    </a:moveTo>
                    <a:lnTo>
                      <a:pt x="1159668" y="26194"/>
                    </a:lnTo>
                    <a:lnTo>
                      <a:pt x="1128712" y="14287"/>
                    </a:lnTo>
                    <a:lnTo>
                      <a:pt x="1088231" y="4762"/>
                    </a:lnTo>
                    <a:lnTo>
                      <a:pt x="1052512" y="4762"/>
                    </a:lnTo>
                    <a:lnTo>
                      <a:pt x="1002506" y="0"/>
                    </a:lnTo>
                    <a:lnTo>
                      <a:pt x="954881" y="0"/>
                    </a:lnTo>
                    <a:lnTo>
                      <a:pt x="895350" y="0"/>
                    </a:lnTo>
                    <a:lnTo>
                      <a:pt x="840581" y="19050"/>
                    </a:lnTo>
                    <a:lnTo>
                      <a:pt x="766762" y="57150"/>
                    </a:lnTo>
                    <a:lnTo>
                      <a:pt x="785812" y="116681"/>
                    </a:lnTo>
                    <a:lnTo>
                      <a:pt x="769143" y="126206"/>
                    </a:lnTo>
                    <a:lnTo>
                      <a:pt x="742950" y="71437"/>
                    </a:lnTo>
                    <a:lnTo>
                      <a:pt x="704850" y="88106"/>
                    </a:lnTo>
                    <a:lnTo>
                      <a:pt x="723900" y="152400"/>
                    </a:lnTo>
                    <a:lnTo>
                      <a:pt x="704850" y="161925"/>
                    </a:lnTo>
                    <a:lnTo>
                      <a:pt x="666750" y="102394"/>
                    </a:lnTo>
                    <a:lnTo>
                      <a:pt x="619125" y="140494"/>
                    </a:lnTo>
                    <a:lnTo>
                      <a:pt x="571500" y="145256"/>
                    </a:lnTo>
                    <a:lnTo>
                      <a:pt x="531018" y="157162"/>
                    </a:lnTo>
                    <a:lnTo>
                      <a:pt x="488156" y="157162"/>
                    </a:lnTo>
                    <a:lnTo>
                      <a:pt x="428625" y="157162"/>
                    </a:lnTo>
                    <a:lnTo>
                      <a:pt x="385762" y="145256"/>
                    </a:lnTo>
                    <a:lnTo>
                      <a:pt x="326231" y="126206"/>
                    </a:lnTo>
                    <a:lnTo>
                      <a:pt x="288131" y="109537"/>
                    </a:lnTo>
                    <a:lnTo>
                      <a:pt x="261937" y="100012"/>
                    </a:lnTo>
                    <a:lnTo>
                      <a:pt x="238125" y="107156"/>
                    </a:lnTo>
                    <a:lnTo>
                      <a:pt x="195262" y="157162"/>
                    </a:lnTo>
                    <a:lnTo>
                      <a:pt x="180975" y="169069"/>
                    </a:lnTo>
                    <a:lnTo>
                      <a:pt x="164306" y="214312"/>
                    </a:lnTo>
                    <a:lnTo>
                      <a:pt x="147637" y="257175"/>
                    </a:lnTo>
                    <a:lnTo>
                      <a:pt x="114300" y="285750"/>
                    </a:lnTo>
                    <a:lnTo>
                      <a:pt x="78581" y="297656"/>
                    </a:lnTo>
                    <a:lnTo>
                      <a:pt x="40481" y="314325"/>
                    </a:lnTo>
                    <a:lnTo>
                      <a:pt x="0" y="328612"/>
                    </a:lnTo>
                    <a:lnTo>
                      <a:pt x="0" y="328612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4682062" y="4518940"/>
                <a:ext cx="271257" cy="22818"/>
              </a:xfrm>
              <a:custGeom>
                <a:avLst/>
                <a:gdLst>
                  <a:gd name="connsiteX0" fmla="*/ 0 w 271462"/>
                  <a:gd name="connsiteY0" fmla="*/ 21431 h 21431"/>
                  <a:gd name="connsiteX1" fmla="*/ 90487 w 271462"/>
                  <a:gd name="connsiteY1" fmla="*/ 7143 h 21431"/>
                  <a:gd name="connsiteX2" fmla="*/ 123825 w 271462"/>
                  <a:gd name="connsiteY2" fmla="*/ 0 h 21431"/>
                  <a:gd name="connsiteX3" fmla="*/ 180975 w 271462"/>
                  <a:gd name="connsiteY3" fmla="*/ 2381 h 21431"/>
                  <a:gd name="connsiteX4" fmla="*/ 197643 w 271462"/>
                  <a:gd name="connsiteY4" fmla="*/ 2381 h 21431"/>
                  <a:gd name="connsiteX5" fmla="*/ 197643 w 271462"/>
                  <a:gd name="connsiteY5" fmla="*/ 2381 h 21431"/>
                  <a:gd name="connsiteX6" fmla="*/ 209550 w 271462"/>
                  <a:gd name="connsiteY6" fmla="*/ 19050 h 21431"/>
                  <a:gd name="connsiteX7" fmla="*/ 209550 w 271462"/>
                  <a:gd name="connsiteY7" fmla="*/ 4762 h 21431"/>
                  <a:gd name="connsiteX8" fmla="*/ 271462 w 271462"/>
                  <a:gd name="connsiteY8" fmla="*/ 2381 h 21431"/>
                  <a:gd name="connsiteX9" fmla="*/ 271462 w 271462"/>
                  <a:gd name="connsiteY9" fmla="*/ 14287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462" h="21431">
                    <a:moveTo>
                      <a:pt x="0" y="21431"/>
                    </a:moveTo>
                    <a:lnTo>
                      <a:pt x="90487" y="7143"/>
                    </a:lnTo>
                    <a:lnTo>
                      <a:pt x="123825" y="0"/>
                    </a:lnTo>
                    <a:lnTo>
                      <a:pt x="180975" y="2381"/>
                    </a:lnTo>
                    <a:lnTo>
                      <a:pt x="197643" y="2381"/>
                    </a:lnTo>
                    <a:lnTo>
                      <a:pt x="197643" y="2381"/>
                    </a:lnTo>
                    <a:lnTo>
                      <a:pt x="209550" y="19050"/>
                    </a:lnTo>
                    <a:lnTo>
                      <a:pt x="209550" y="4762"/>
                    </a:lnTo>
                    <a:lnTo>
                      <a:pt x="271462" y="2381"/>
                    </a:lnTo>
                    <a:lnTo>
                      <a:pt x="271462" y="1428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4824029" y="4458090"/>
                <a:ext cx="709835" cy="458914"/>
              </a:xfrm>
              <a:custGeom>
                <a:avLst/>
                <a:gdLst>
                  <a:gd name="connsiteX0" fmla="*/ 126206 w 709612"/>
                  <a:gd name="connsiteY0" fmla="*/ 64294 h 459581"/>
                  <a:gd name="connsiteX1" fmla="*/ 138112 w 709612"/>
                  <a:gd name="connsiteY1" fmla="*/ 100013 h 459581"/>
                  <a:gd name="connsiteX2" fmla="*/ 161925 w 709612"/>
                  <a:gd name="connsiteY2" fmla="*/ 100013 h 459581"/>
                  <a:gd name="connsiteX3" fmla="*/ 178593 w 709612"/>
                  <a:gd name="connsiteY3" fmla="*/ 66675 h 459581"/>
                  <a:gd name="connsiteX4" fmla="*/ 209550 w 709612"/>
                  <a:gd name="connsiteY4" fmla="*/ 59531 h 459581"/>
                  <a:gd name="connsiteX5" fmla="*/ 233362 w 709612"/>
                  <a:gd name="connsiteY5" fmla="*/ 50006 h 459581"/>
                  <a:gd name="connsiteX6" fmla="*/ 266700 w 709612"/>
                  <a:gd name="connsiteY6" fmla="*/ 23813 h 459581"/>
                  <a:gd name="connsiteX7" fmla="*/ 295275 w 709612"/>
                  <a:gd name="connsiteY7" fmla="*/ 0 h 459581"/>
                  <a:gd name="connsiteX8" fmla="*/ 333375 w 709612"/>
                  <a:gd name="connsiteY8" fmla="*/ 14288 h 459581"/>
                  <a:gd name="connsiteX9" fmla="*/ 364331 w 709612"/>
                  <a:gd name="connsiteY9" fmla="*/ 38100 h 459581"/>
                  <a:gd name="connsiteX10" fmla="*/ 395287 w 709612"/>
                  <a:gd name="connsiteY10" fmla="*/ 47625 h 459581"/>
                  <a:gd name="connsiteX11" fmla="*/ 433387 w 709612"/>
                  <a:gd name="connsiteY11" fmla="*/ 42863 h 459581"/>
                  <a:gd name="connsiteX12" fmla="*/ 447675 w 709612"/>
                  <a:gd name="connsiteY12" fmla="*/ 45244 h 459581"/>
                  <a:gd name="connsiteX13" fmla="*/ 519112 w 709612"/>
                  <a:gd name="connsiteY13" fmla="*/ 83344 h 459581"/>
                  <a:gd name="connsiteX14" fmla="*/ 600075 w 709612"/>
                  <a:gd name="connsiteY14" fmla="*/ 142875 h 459581"/>
                  <a:gd name="connsiteX15" fmla="*/ 645318 w 709612"/>
                  <a:gd name="connsiteY15" fmla="*/ 204788 h 459581"/>
                  <a:gd name="connsiteX16" fmla="*/ 681037 w 709612"/>
                  <a:gd name="connsiteY16" fmla="*/ 269081 h 459581"/>
                  <a:gd name="connsiteX17" fmla="*/ 707231 w 709612"/>
                  <a:gd name="connsiteY17" fmla="*/ 309563 h 459581"/>
                  <a:gd name="connsiteX18" fmla="*/ 709612 w 709612"/>
                  <a:gd name="connsiteY18" fmla="*/ 364331 h 459581"/>
                  <a:gd name="connsiteX19" fmla="*/ 685800 w 709612"/>
                  <a:gd name="connsiteY19" fmla="*/ 409575 h 459581"/>
                  <a:gd name="connsiteX20" fmla="*/ 619125 w 709612"/>
                  <a:gd name="connsiteY20" fmla="*/ 459581 h 459581"/>
                  <a:gd name="connsiteX21" fmla="*/ 547687 w 709612"/>
                  <a:gd name="connsiteY21" fmla="*/ 435769 h 459581"/>
                  <a:gd name="connsiteX22" fmla="*/ 502443 w 709612"/>
                  <a:gd name="connsiteY22" fmla="*/ 407194 h 459581"/>
                  <a:gd name="connsiteX23" fmla="*/ 469106 w 709612"/>
                  <a:gd name="connsiteY23" fmla="*/ 388144 h 459581"/>
                  <a:gd name="connsiteX24" fmla="*/ 440531 w 709612"/>
                  <a:gd name="connsiteY24" fmla="*/ 357188 h 459581"/>
                  <a:gd name="connsiteX25" fmla="*/ 397668 w 709612"/>
                  <a:gd name="connsiteY25" fmla="*/ 340519 h 459581"/>
                  <a:gd name="connsiteX26" fmla="*/ 330993 w 709612"/>
                  <a:gd name="connsiteY26" fmla="*/ 330994 h 459581"/>
                  <a:gd name="connsiteX27" fmla="*/ 283368 w 709612"/>
                  <a:gd name="connsiteY27" fmla="*/ 330994 h 459581"/>
                  <a:gd name="connsiteX28" fmla="*/ 228600 w 709612"/>
                  <a:gd name="connsiteY28" fmla="*/ 335756 h 459581"/>
                  <a:gd name="connsiteX29" fmla="*/ 190500 w 709612"/>
                  <a:gd name="connsiteY29" fmla="*/ 321469 h 459581"/>
                  <a:gd name="connsiteX30" fmla="*/ 147637 w 709612"/>
                  <a:gd name="connsiteY30" fmla="*/ 304800 h 459581"/>
                  <a:gd name="connsiteX31" fmla="*/ 102393 w 709612"/>
                  <a:gd name="connsiteY31" fmla="*/ 300038 h 459581"/>
                  <a:gd name="connsiteX32" fmla="*/ 57150 w 709612"/>
                  <a:gd name="connsiteY32" fmla="*/ 302419 h 459581"/>
                  <a:gd name="connsiteX33" fmla="*/ 0 w 709612"/>
                  <a:gd name="connsiteY33" fmla="*/ 292894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09612" h="459581">
                    <a:moveTo>
                      <a:pt x="126206" y="64294"/>
                    </a:moveTo>
                    <a:lnTo>
                      <a:pt x="138112" y="100013"/>
                    </a:lnTo>
                    <a:lnTo>
                      <a:pt x="161925" y="100013"/>
                    </a:lnTo>
                    <a:lnTo>
                      <a:pt x="178593" y="66675"/>
                    </a:lnTo>
                    <a:lnTo>
                      <a:pt x="209550" y="59531"/>
                    </a:lnTo>
                    <a:lnTo>
                      <a:pt x="233362" y="50006"/>
                    </a:lnTo>
                    <a:lnTo>
                      <a:pt x="266700" y="23813"/>
                    </a:lnTo>
                    <a:lnTo>
                      <a:pt x="295275" y="0"/>
                    </a:lnTo>
                    <a:lnTo>
                      <a:pt x="333375" y="14288"/>
                    </a:lnTo>
                    <a:lnTo>
                      <a:pt x="364331" y="38100"/>
                    </a:lnTo>
                    <a:lnTo>
                      <a:pt x="395287" y="47625"/>
                    </a:lnTo>
                    <a:lnTo>
                      <a:pt x="433387" y="42863"/>
                    </a:lnTo>
                    <a:lnTo>
                      <a:pt x="447675" y="45244"/>
                    </a:lnTo>
                    <a:lnTo>
                      <a:pt x="519112" y="83344"/>
                    </a:lnTo>
                    <a:lnTo>
                      <a:pt x="600075" y="142875"/>
                    </a:lnTo>
                    <a:lnTo>
                      <a:pt x="645318" y="204788"/>
                    </a:lnTo>
                    <a:lnTo>
                      <a:pt x="681037" y="269081"/>
                    </a:lnTo>
                    <a:lnTo>
                      <a:pt x="707231" y="309563"/>
                    </a:lnTo>
                    <a:lnTo>
                      <a:pt x="709612" y="364331"/>
                    </a:lnTo>
                    <a:lnTo>
                      <a:pt x="685800" y="409575"/>
                    </a:lnTo>
                    <a:lnTo>
                      <a:pt x="619125" y="459581"/>
                    </a:lnTo>
                    <a:lnTo>
                      <a:pt x="547687" y="435769"/>
                    </a:lnTo>
                    <a:lnTo>
                      <a:pt x="502443" y="407194"/>
                    </a:lnTo>
                    <a:lnTo>
                      <a:pt x="469106" y="388144"/>
                    </a:lnTo>
                    <a:lnTo>
                      <a:pt x="440531" y="357188"/>
                    </a:lnTo>
                    <a:lnTo>
                      <a:pt x="397668" y="340519"/>
                    </a:lnTo>
                    <a:lnTo>
                      <a:pt x="330993" y="330994"/>
                    </a:lnTo>
                    <a:lnTo>
                      <a:pt x="283368" y="330994"/>
                    </a:lnTo>
                    <a:lnTo>
                      <a:pt x="228600" y="335756"/>
                    </a:lnTo>
                    <a:lnTo>
                      <a:pt x="190500" y="321469"/>
                    </a:lnTo>
                    <a:lnTo>
                      <a:pt x="147637" y="304800"/>
                    </a:lnTo>
                    <a:lnTo>
                      <a:pt x="102393" y="300038"/>
                    </a:lnTo>
                    <a:lnTo>
                      <a:pt x="57150" y="302419"/>
                    </a:lnTo>
                    <a:lnTo>
                      <a:pt x="0" y="292894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" name="Freeform 219"/>
              <p:cNvSpPr/>
              <p:nvPr/>
            </p:nvSpPr>
            <p:spPr>
              <a:xfrm>
                <a:off x="4679526" y="4544295"/>
                <a:ext cx="139433" cy="202835"/>
              </a:xfrm>
              <a:custGeom>
                <a:avLst/>
                <a:gdLst>
                  <a:gd name="connsiteX0" fmla="*/ 0 w 140494"/>
                  <a:gd name="connsiteY0" fmla="*/ 0 h 204788"/>
                  <a:gd name="connsiteX1" fmla="*/ 19050 w 140494"/>
                  <a:gd name="connsiteY1" fmla="*/ 64294 h 204788"/>
                  <a:gd name="connsiteX2" fmla="*/ 42863 w 140494"/>
                  <a:gd name="connsiteY2" fmla="*/ 111919 h 204788"/>
                  <a:gd name="connsiteX3" fmla="*/ 88107 w 140494"/>
                  <a:gd name="connsiteY3" fmla="*/ 164306 h 204788"/>
                  <a:gd name="connsiteX4" fmla="*/ 114300 w 140494"/>
                  <a:gd name="connsiteY4" fmla="*/ 197644 h 204788"/>
                  <a:gd name="connsiteX5" fmla="*/ 140494 w 140494"/>
                  <a:gd name="connsiteY5" fmla="*/ 204788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204788">
                    <a:moveTo>
                      <a:pt x="0" y="0"/>
                    </a:moveTo>
                    <a:lnTo>
                      <a:pt x="19050" y="64294"/>
                    </a:lnTo>
                    <a:lnTo>
                      <a:pt x="42863" y="111919"/>
                    </a:lnTo>
                    <a:lnTo>
                      <a:pt x="88107" y="164306"/>
                    </a:lnTo>
                    <a:lnTo>
                      <a:pt x="114300" y="197644"/>
                    </a:lnTo>
                    <a:lnTo>
                      <a:pt x="140494" y="204788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4636430" y="4569649"/>
                <a:ext cx="798563" cy="768237"/>
              </a:xfrm>
              <a:custGeom>
                <a:avLst/>
                <a:gdLst>
                  <a:gd name="connsiteX0" fmla="*/ 21431 w 797719"/>
                  <a:gd name="connsiteY0" fmla="*/ 0 h 769144"/>
                  <a:gd name="connsiteX1" fmla="*/ 47625 w 797719"/>
                  <a:gd name="connsiteY1" fmla="*/ 42862 h 769144"/>
                  <a:gd name="connsiteX2" fmla="*/ 47625 w 797719"/>
                  <a:gd name="connsiteY2" fmla="*/ 42862 h 769144"/>
                  <a:gd name="connsiteX3" fmla="*/ 47625 w 797719"/>
                  <a:gd name="connsiteY3" fmla="*/ 73819 h 769144"/>
                  <a:gd name="connsiteX4" fmla="*/ 80962 w 797719"/>
                  <a:gd name="connsiteY4" fmla="*/ 111919 h 769144"/>
                  <a:gd name="connsiteX5" fmla="*/ 135731 w 797719"/>
                  <a:gd name="connsiteY5" fmla="*/ 161925 h 769144"/>
                  <a:gd name="connsiteX6" fmla="*/ 173831 w 797719"/>
                  <a:gd name="connsiteY6" fmla="*/ 192881 h 769144"/>
                  <a:gd name="connsiteX7" fmla="*/ 254794 w 797719"/>
                  <a:gd name="connsiteY7" fmla="*/ 216694 h 769144"/>
                  <a:gd name="connsiteX8" fmla="*/ 316706 w 797719"/>
                  <a:gd name="connsiteY8" fmla="*/ 216694 h 769144"/>
                  <a:gd name="connsiteX9" fmla="*/ 369094 w 797719"/>
                  <a:gd name="connsiteY9" fmla="*/ 230981 h 769144"/>
                  <a:gd name="connsiteX10" fmla="*/ 397669 w 797719"/>
                  <a:gd name="connsiteY10" fmla="*/ 245269 h 769144"/>
                  <a:gd name="connsiteX11" fmla="*/ 466725 w 797719"/>
                  <a:gd name="connsiteY11" fmla="*/ 242887 h 769144"/>
                  <a:gd name="connsiteX12" fmla="*/ 545306 w 797719"/>
                  <a:gd name="connsiteY12" fmla="*/ 242887 h 769144"/>
                  <a:gd name="connsiteX13" fmla="*/ 614362 w 797719"/>
                  <a:gd name="connsiteY13" fmla="*/ 259556 h 769144"/>
                  <a:gd name="connsiteX14" fmla="*/ 685800 w 797719"/>
                  <a:gd name="connsiteY14" fmla="*/ 311944 h 769144"/>
                  <a:gd name="connsiteX15" fmla="*/ 728662 w 797719"/>
                  <a:gd name="connsiteY15" fmla="*/ 340519 h 769144"/>
                  <a:gd name="connsiteX16" fmla="*/ 781050 w 797719"/>
                  <a:gd name="connsiteY16" fmla="*/ 378619 h 769144"/>
                  <a:gd name="connsiteX17" fmla="*/ 797719 w 797719"/>
                  <a:gd name="connsiteY17" fmla="*/ 438150 h 769144"/>
                  <a:gd name="connsiteX18" fmla="*/ 795337 w 797719"/>
                  <a:gd name="connsiteY18" fmla="*/ 540544 h 769144"/>
                  <a:gd name="connsiteX19" fmla="*/ 781050 w 797719"/>
                  <a:gd name="connsiteY19" fmla="*/ 631031 h 769144"/>
                  <a:gd name="connsiteX20" fmla="*/ 771525 w 797719"/>
                  <a:gd name="connsiteY20" fmla="*/ 673894 h 769144"/>
                  <a:gd name="connsiteX21" fmla="*/ 738187 w 797719"/>
                  <a:gd name="connsiteY21" fmla="*/ 707231 h 769144"/>
                  <a:gd name="connsiteX22" fmla="*/ 688181 w 797719"/>
                  <a:gd name="connsiteY22" fmla="*/ 728662 h 769144"/>
                  <a:gd name="connsiteX23" fmla="*/ 592931 w 797719"/>
                  <a:gd name="connsiteY23" fmla="*/ 762000 h 769144"/>
                  <a:gd name="connsiteX24" fmla="*/ 533400 w 797719"/>
                  <a:gd name="connsiteY24" fmla="*/ 769144 h 769144"/>
                  <a:gd name="connsiteX25" fmla="*/ 497681 w 797719"/>
                  <a:gd name="connsiteY25" fmla="*/ 750094 h 769144"/>
                  <a:gd name="connsiteX26" fmla="*/ 452437 w 797719"/>
                  <a:gd name="connsiteY26" fmla="*/ 726281 h 769144"/>
                  <a:gd name="connsiteX27" fmla="*/ 407194 w 797719"/>
                  <a:gd name="connsiteY27" fmla="*/ 716756 h 769144"/>
                  <a:gd name="connsiteX28" fmla="*/ 361950 w 797719"/>
                  <a:gd name="connsiteY28" fmla="*/ 716756 h 769144"/>
                  <a:gd name="connsiteX29" fmla="*/ 302419 w 797719"/>
                  <a:gd name="connsiteY29" fmla="*/ 702469 h 769144"/>
                  <a:gd name="connsiteX30" fmla="*/ 242887 w 797719"/>
                  <a:gd name="connsiteY30" fmla="*/ 685800 h 769144"/>
                  <a:gd name="connsiteX31" fmla="*/ 195262 w 797719"/>
                  <a:gd name="connsiteY31" fmla="*/ 652462 h 769144"/>
                  <a:gd name="connsiteX32" fmla="*/ 126206 w 797719"/>
                  <a:gd name="connsiteY32" fmla="*/ 602456 h 769144"/>
                  <a:gd name="connsiteX33" fmla="*/ 100012 w 797719"/>
                  <a:gd name="connsiteY33" fmla="*/ 581025 h 769144"/>
                  <a:gd name="connsiteX34" fmla="*/ 45244 w 797719"/>
                  <a:gd name="connsiteY34" fmla="*/ 554831 h 769144"/>
                  <a:gd name="connsiteX35" fmla="*/ 0 w 797719"/>
                  <a:gd name="connsiteY35" fmla="*/ 542925 h 76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97719" h="769144">
                    <a:moveTo>
                      <a:pt x="21431" y="0"/>
                    </a:moveTo>
                    <a:lnTo>
                      <a:pt x="47625" y="42862"/>
                    </a:lnTo>
                    <a:lnTo>
                      <a:pt x="47625" y="42862"/>
                    </a:lnTo>
                    <a:lnTo>
                      <a:pt x="47625" y="73819"/>
                    </a:lnTo>
                    <a:lnTo>
                      <a:pt x="80962" y="111919"/>
                    </a:lnTo>
                    <a:lnTo>
                      <a:pt x="135731" y="161925"/>
                    </a:lnTo>
                    <a:lnTo>
                      <a:pt x="173831" y="192881"/>
                    </a:lnTo>
                    <a:lnTo>
                      <a:pt x="254794" y="216694"/>
                    </a:lnTo>
                    <a:lnTo>
                      <a:pt x="316706" y="216694"/>
                    </a:lnTo>
                    <a:lnTo>
                      <a:pt x="369094" y="230981"/>
                    </a:lnTo>
                    <a:lnTo>
                      <a:pt x="397669" y="245269"/>
                    </a:lnTo>
                    <a:lnTo>
                      <a:pt x="466725" y="242887"/>
                    </a:lnTo>
                    <a:lnTo>
                      <a:pt x="545306" y="242887"/>
                    </a:lnTo>
                    <a:lnTo>
                      <a:pt x="614362" y="259556"/>
                    </a:lnTo>
                    <a:lnTo>
                      <a:pt x="685800" y="311944"/>
                    </a:lnTo>
                    <a:lnTo>
                      <a:pt x="728662" y="340519"/>
                    </a:lnTo>
                    <a:lnTo>
                      <a:pt x="781050" y="378619"/>
                    </a:lnTo>
                    <a:lnTo>
                      <a:pt x="797719" y="438150"/>
                    </a:lnTo>
                    <a:lnTo>
                      <a:pt x="795337" y="540544"/>
                    </a:lnTo>
                    <a:lnTo>
                      <a:pt x="781050" y="631031"/>
                    </a:lnTo>
                    <a:lnTo>
                      <a:pt x="771525" y="673894"/>
                    </a:lnTo>
                    <a:lnTo>
                      <a:pt x="738187" y="707231"/>
                    </a:lnTo>
                    <a:lnTo>
                      <a:pt x="688181" y="728662"/>
                    </a:lnTo>
                    <a:lnTo>
                      <a:pt x="592931" y="762000"/>
                    </a:lnTo>
                    <a:lnTo>
                      <a:pt x="533400" y="769144"/>
                    </a:lnTo>
                    <a:lnTo>
                      <a:pt x="497681" y="750094"/>
                    </a:lnTo>
                    <a:lnTo>
                      <a:pt x="452437" y="726281"/>
                    </a:lnTo>
                    <a:lnTo>
                      <a:pt x="407194" y="716756"/>
                    </a:lnTo>
                    <a:lnTo>
                      <a:pt x="361950" y="716756"/>
                    </a:lnTo>
                    <a:lnTo>
                      <a:pt x="302419" y="702469"/>
                    </a:lnTo>
                    <a:lnTo>
                      <a:pt x="242887" y="685800"/>
                    </a:lnTo>
                    <a:lnTo>
                      <a:pt x="195262" y="652462"/>
                    </a:lnTo>
                    <a:lnTo>
                      <a:pt x="126206" y="602456"/>
                    </a:lnTo>
                    <a:lnTo>
                      <a:pt x="100012" y="581025"/>
                    </a:lnTo>
                    <a:lnTo>
                      <a:pt x="45244" y="554831"/>
                    </a:lnTo>
                    <a:lnTo>
                      <a:pt x="0" y="54292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" name="Freeform 221"/>
              <p:cNvSpPr/>
              <p:nvPr/>
            </p:nvSpPr>
            <p:spPr>
              <a:xfrm>
                <a:off x="4073633" y="4179192"/>
                <a:ext cx="580543" cy="398063"/>
              </a:xfrm>
              <a:custGeom>
                <a:avLst/>
                <a:gdLst>
                  <a:gd name="connsiteX0" fmla="*/ 0 w 581025"/>
                  <a:gd name="connsiteY0" fmla="*/ 0 h 397669"/>
                  <a:gd name="connsiteX1" fmla="*/ 76200 w 581025"/>
                  <a:gd name="connsiteY1" fmla="*/ 30956 h 397669"/>
                  <a:gd name="connsiteX2" fmla="*/ 111918 w 581025"/>
                  <a:gd name="connsiteY2" fmla="*/ 54769 h 397669"/>
                  <a:gd name="connsiteX3" fmla="*/ 188118 w 581025"/>
                  <a:gd name="connsiteY3" fmla="*/ 109537 h 397669"/>
                  <a:gd name="connsiteX4" fmla="*/ 228600 w 581025"/>
                  <a:gd name="connsiteY4" fmla="*/ 147637 h 397669"/>
                  <a:gd name="connsiteX5" fmla="*/ 345281 w 581025"/>
                  <a:gd name="connsiteY5" fmla="*/ 230981 h 397669"/>
                  <a:gd name="connsiteX6" fmla="*/ 407193 w 581025"/>
                  <a:gd name="connsiteY6" fmla="*/ 283369 h 397669"/>
                  <a:gd name="connsiteX7" fmla="*/ 471487 w 581025"/>
                  <a:gd name="connsiteY7" fmla="*/ 326231 h 397669"/>
                  <a:gd name="connsiteX8" fmla="*/ 561975 w 581025"/>
                  <a:gd name="connsiteY8" fmla="*/ 359569 h 397669"/>
                  <a:gd name="connsiteX9" fmla="*/ 557212 w 581025"/>
                  <a:gd name="connsiteY9" fmla="*/ 371475 h 397669"/>
                  <a:gd name="connsiteX10" fmla="*/ 509587 w 581025"/>
                  <a:gd name="connsiteY10" fmla="*/ 376237 h 397669"/>
                  <a:gd name="connsiteX11" fmla="*/ 511968 w 581025"/>
                  <a:gd name="connsiteY11" fmla="*/ 397669 h 397669"/>
                  <a:gd name="connsiteX12" fmla="*/ 571500 w 581025"/>
                  <a:gd name="connsiteY12" fmla="*/ 388144 h 397669"/>
                  <a:gd name="connsiteX13" fmla="*/ 581025 w 581025"/>
                  <a:gd name="connsiteY13" fmla="*/ 388144 h 39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1025" h="397669">
                    <a:moveTo>
                      <a:pt x="0" y="0"/>
                    </a:moveTo>
                    <a:lnTo>
                      <a:pt x="76200" y="30956"/>
                    </a:lnTo>
                    <a:lnTo>
                      <a:pt x="111918" y="54769"/>
                    </a:lnTo>
                    <a:lnTo>
                      <a:pt x="188118" y="109537"/>
                    </a:lnTo>
                    <a:lnTo>
                      <a:pt x="228600" y="147637"/>
                    </a:lnTo>
                    <a:lnTo>
                      <a:pt x="345281" y="230981"/>
                    </a:lnTo>
                    <a:lnTo>
                      <a:pt x="407193" y="283369"/>
                    </a:lnTo>
                    <a:lnTo>
                      <a:pt x="471487" y="326231"/>
                    </a:lnTo>
                    <a:lnTo>
                      <a:pt x="561975" y="359569"/>
                    </a:lnTo>
                    <a:lnTo>
                      <a:pt x="557212" y="371475"/>
                    </a:lnTo>
                    <a:lnTo>
                      <a:pt x="509587" y="376237"/>
                    </a:lnTo>
                    <a:lnTo>
                      <a:pt x="511968" y="397669"/>
                    </a:lnTo>
                    <a:lnTo>
                      <a:pt x="571500" y="388144"/>
                    </a:lnTo>
                    <a:lnTo>
                      <a:pt x="581025" y="388144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4268836" y="4295822"/>
                <a:ext cx="215486" cy="271291"/>
              </a:xfrm>
              <a:custGeom>
                <a:avLst/>
                <a:gdLst>
                  <a:gd name="connsiteX0" fmla="*/ 0 w 216694"/>
                  <a:gd name="connsiteY0" fmla="*/ 0 h 271463"/>
                  <a:gd name="connsiteX1" fmla="*/ 30956 w 216694"/>
                  <a:gd name="connsiteY1" fmla="*/ 50006 h 271463"/>
                  <a:gd name="connsiteX2" fmla="*/ 66675 w 216694"/>
                  <a:gd name="connsiteY2" fmla="*/ 80963 h 271463"/>
                  <a:gd name="connsiteX3" fmla="*/ 107156 w 216694"/>
                  <a:gd name="connsiteY3" fmla="*/ 114300 h 271463"/>
                  <a:gd name="connsiteX4" fmla="*/ 133350 w 216694"/>
                  <a:gd name="connsiteY4" fmla="*/ 152400 h 271463"/>
                  <a:gd name="connsiteX5" fmla="*/ 159544 w 216694"/>
                  <a:gd name="connsiteY5" fmla="*/ 197644 h 271463"/>
                  <a:gd name="connsiteX6" fmla="*/ 166688 w 216694"/>
                  <a:gd name="connsiteY6" fmla="*/ 223838 h 271463"/>
                  <a:gd name="connsiteX7" fmla="*/ 192881 w 216694"/>
                  <a:gd name="connsiteY7" fmla="*/ 228600 h 271463"/>
                  <a:gd name="connsiteX8" fmla="*/ 211931 w 216694"/>
                  <a:gd name="connsiteY8" fmla="*/ 235744 h 271463"/>
                  <a:gd name="connsiteX9" fmla="*/ 216694 w 216694"/>
                  <a:gd name="connsiteY9" fmla="*/ 242888 h 271463"/>
                  <a:gd name="connsiteX10" fmla="*/ 211931 w 216694"/>
                  <a:gd name="connsiteY10" fmla="*/ 252413 h 271463"/>
                  <a:gd name="connsiteX11" fmla="*/ 204788 w 216694"/>
                  <a:gd name="connsiteY11" fmla="*/ 252413 h 271463"/>
                  <a:gd name="connsiteX12" fmla="*/ 185738 w 216694"/>
                  <a:gd name="connsiteY12" fmla="*/ 245269 h 271463"/>
                  <a:gd name="connsiteX13" fmla="*/ 173831 w 216694"/>
                  <a:gd name="connsiteY13" fmla="*/ 245269 h 271463"/>
                  <a:gd name="connsiteX14" fmla="*/ 173831 w 216694"/>
                  <a:gd name="connsiteY14" fmla="*/ 254794 h 271463"/>
                  <a:gd name="connsiteX15" fmla="*/ 173831 w 216694"/>
                  <a:gd name="connsiteY15" fmla="*/ 254794 h 271463"/>
                  <a:gd name="connsiteX16" fmla="*/ 173831 w 216694"/>
                  <a:gd name="connsiteY16" fmla="*/ 271463 h 27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6694" h="271463">
                    <a:moveTo>
                      <a:pt x="0" y="0"/>
                    </a:moveTo>
                    <a:lnTo>
                      <a:pt x="30956" y="50006"/>
                    </a:lnTo>
                    <a:lnTo>
                      <a:pt x="66675" y="80963"/>
                    </a:lnTo>
                    <a:lnTo>
                      <a:pt x="107156" y="114300"/>
                    </a:lnTo>
                    <a:lnTo>
                      <a:pt x="133350" y="152400"/>
                    </a:lnTo>
                    <a:lnTo>
                      <a:pt x="159544" y="197644"/>
                    </a:lnTo>
                    <a:lnTo>
                      <a:pt x="166688" y="223838"/>
                    </a:lnTo>
                    <a:lnTo>
                      <a:pt x="192881" y="228600"/>
                    </a:lnTo>
                    <a:lnTo>
                      <a:pt x="211931" y="235744"/>
                    </a:lnTo>
                    <a:lnTo>
                      <a:pt x="216694" y="242888"/>
                    </a:lnTo>
                    <a:lnTo>
                      <a:pt x="211931" y="252413"/>
                    </a:lnTo>
                    <a:lnTo>
                      <a:pt x="204788" y="252413"/>
                    </a:lnTo>
                    <a:lnTo>
                      <a:pt x="185738" y="245269"/>
                    </a:lnTo>
                    <a:lnTo>
                      <a:pt x="173831" y="245269"/>
                    </a:lnTo>
                    <a:lnTo>
                      <a:pt x="173831" y="254794"/>
                    </a:lnTo>
                    <a:lnTo>
                      <a:pt x="173831" y="254794"/>
                    </a:lnTo>
                    <a:lnTo>
                      <a:pt x="173831" y="271463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" name="Freeform 223"/>
              <p:cNvSpPr/>
              <p:nvPr/>
            </p:nvSpPr>
            <p:spPr>
              <a:xfrm>
                <a:off x="4187712" y="4283144"/>
                <a:ext cx="238302" cy="289040"/>
              </a:xfrm>
              <a:custGeom>
                <a:avLst/>
                <a:gdLst>
                  <a:gd name="connsiteX0" fmla="*/ 238125 w 238125"/>
                  <a:gd name="connsiteY0" fmla="*/ 288131 h 288131"/>
                  <a:gd name="connsiteX1" fmla="*/ 226218 w 238125"/>
                  <a:gd name="connsiteY1" fmla="*/ 233362 h 288131"/>
                  <a:gd name="connsiteX2" fmla="*/ 202406 w 238125"/>
                  <a:gd name="connsiteY2" fmla="*/ 183356 h 288131"/>
                  <a:gd name="connsiteX3" fmla="*/ 164306 w 238125"/>
                  <a:gd name="connsiteY3" fmla="*/ 142875 h 288131"/>
                  <a:gd name="connsiteX4" fmla="*/ 83343 w 238125"/>
                  <a:gd name="connsiteY4" fmla="*/ 66675 h 288131"/>
                  <a:gd name="connsiteX5" fmla="*/ 23812 w 238125"/>
                  <a:gd name="connsiteY5" fmla="*/ 21431 h 288131"/>
                  <a:gd name="connsiteX6" fmla="*/ 0 w 238125"/>
                  <a:gd name="connsiteY6" fmla="*/ 0 h 28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288131">
                    <a:moveTo>
                      <a:pt x="238125" y="288131"/>
                    </a:moveTo>
                    <a:lnTo>
                      <a:pt x="226218" y="233362"/>
                    </a:lnTo>
                    <a:lnTo>
                      <a:pt x="202406" y="183356"/>
                    </a:lnTo>
                    <a:lnTo>
                      <a:pt x="164306" y="142875"/>
                    </a:lnTo>
                    <a:lnTo>
                      <a:pt x="83343" y="66675"/>
                    </a:lnTo>
                    <a:lnTo>
                      <a:pt x="23812" y="21431"/>
                    </a:lnTo>
                    <a:lnTo>
                      <a:pt x="0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3817584" y="4151301"/>
                <a:ext cx="372664" cy="261151"/>
              </a:xfrm>
              <a:custGeom>
                <a:avLst/>
                <a:gdLst>
                  <a:gd name="connsiteX0" fmla="*/ 0 w 371475"/>
                  <a:gd name="connsiteY0" fmla="*/ 261937 h 261937"/>
                  <a:gd name="connsiteX1" fmla="*/ 30956 w 371475"/>
                  <a:gd name="connsiteY1" fmla="*/ 209550 h 261937"/>
                  <a:gd name="connsiteX2" fmla="*/ 47625 w 371475"/>
                  <a:gd name="connsiteY2" fmla="*/ 178594 h 261937"/>
                  <a:gd name="connsiteX3" fmla="*/ 42862 w 371475"/>
                  <a:gd name="connsiteY3" fmla="*/ 142875 h 261937"/>
                  <a:gd name="connsiteX4" fmla="*/ 35719 w 371475"/>
                  <a:gd name="connsiteY4" fmla="*/ 90487 h 261937"/>
                  <a:gd name="connsiteX5" fmla="*/ 45244 w 371475"/>
                  <a:gd name="connsiteY5" fmla="*/ 52387 h 261937"/>
                  <a:gd name="connsiteX6" fmla="*/ 76200 w 371475"/>
                  <a:gd name="connsiteY6" fmla="*/ 28575 h 261937"/>
                  <a:gd name="connsiteX7" fmla="*/ 128587 w 371475"/>
                  <a:gd name="connsiteY7" fmla="*/ 0 h 261937"/>
                  <a:gd name="connsiteX8" fmla="*/ 169069 w 371475"/>
                  <a:gd name="connsiteY8" fmla="*/ 9525 h 261937"/>
                  <a:gd name="connsiteX9" fmla="*/ 219075 w 371475"/>
                  <a:gd name="connsiteY9" fmla="*/ 30956 h 261937"/>
                  <a:gd name="connsiteX10" fmla="*/ 230981 w 371475"/>
                  <a:gd name="connsiteY10" fmla="*/ 45244 h 261937"/>
                  <a:gd name="connsiteX11" fmla="*/ 242887 w 371475"/>
                  <a:gd name="connsiteY11" fmla="*/ 66675 h 261937"/>
                  <a:gd name="connsiteX12" fmla="*/ 228600 w 371475"/>
                  <a:gd name="connsiteY12" fmla="*/ 80962 h 261937"/>
                  <a:gd name="connsiteX13" fmla="*/ 216694 w 371475"/>
                  <a:gd name="connsiteY13" fmla="*/ 83344 h 261937"/>
                  <a:gd name="connsiteX14" fmla="*/ 195262 w 371475"/>
                  <a:gd name="connsiteY14" fmla="*/ 83344 h 261937"/>
                  <a:gd name="connsiteX15" fmla="*/ 173831 w 371475"/>
                  <a:gd name="connsiteY15" fmla="*/ 80962 h 261937"/>
                  <a:gd name="connsiteX16" fmla="*/ 169069 w 371475"/>
                  <a:gd name="connsiteY16" fmla="*/ 80962 h 261937"/>
                  <a:gd name="connsiteX17" fmla="*/ 166687 w 371475"/>
                  <a:gd name="connsiteY17" fmla="*/ 97631 h 261937"/>
                  <a:gd name="connsiteX18" fmla="*/ 164306 w 371475"/>
                  <a:gd name="connsiteY18" fmla="*/ 111919 h 261937"/>
                  <a:gd name="connsiteX19" fmla="*/ 152400 w 371475"/>
                  <a:gd name="connsiteY19" fmla="*/ 109537 h 261937"/>
                  <a:gd name="connsiteX20" fmla="*/ 142875 w 371475"/>
                  <a:gd name="connsiteY20" fmla="*/ 92869 h 261937"/>
                  <a:gd name="connsiteX21" fmla="*/ 130969 w 371475"/>
                  <a:gd name="connsiteY21" fmla="*/ 76200 h 261937"/>
                  <a:gd name="connsiteX22" fmla="*/ 121444 w 371475"/>
                  <a:gd name="connsiteY22" fmla="*/ 76200 h 261937"/>
                  <a:gd name="connsiteX23" fmla="*/ 107156 w 371475"/>
                  <a:gd name="connsiteY23" fmla="*/ 78581 h 261937"/>
                  <a:gd name="connsiteX24" fmla="*/ 107156 w 371475"/>
                  <a:gd name="connsiteY24" fmla="*/ 78581 h 261937"/>
                  <a:gd name="connsiteX25" fmla="*/ 116681 w 371475"/>
                  <a:gd name="connsiteY25" fmla="*/ 107156 h 261937"/>
                  <a:gd name="connsiteX26" fmla="*/ 130969 w 371475"/>
                  <a:gd name="connsiteY26" fmla="*/ 142875 h 261937"/>
                  <a:gd name="connsiteX27" fmla="*/ 147637 w 371475"/>
                  <a:gd name="connsiteY27" fmla="*/ 147637 h 261937"/>
                  <a:gd name="connsiteX28" fmla="*/ 214312 w 371475"/>
                  <a:gd name="connsiteY28" fmla="*/ 142875 h 261937"/>
                  <a:gd name="connsiteX29" fmla="*/ 238125 w 371475"/>
                  <a:gd name="connsiteY29" fmla="*/ 142875 h 261937"/>
                  <a:gd name="connsiteX30" fmla="*/ 228600 w 371475"/>
                  <a:gd name="connsiteY30" fmla="*/ 188119 h 261937"/>
                  <a:gd name="connsiteX31" fmla="*/ 152400 w 371475"/>
                  <a:gd name="connsiteY31" fmla="*/ 209550 h 261937"/>
                  <a:gd name="connsiteX32" fmla="*/ 157162 w 371475"/>
                  <a:gd name="connsiteY32" fmla="*/ 233362 h 261937"/>
                  <a:gd name="connsiteX33" fmla="*/ 257175 w 371475"/>
                  <a:gd name="connsiteY33" fmla="*/ 209550 h 261937"/>
                  <a:gd name="connsiteX34" fmla="*/ 288131 w 371475"/>
                  <a:gd name="connsiteY34" fmla="*/ 73819 h 261937"/>
                  <a:gd name="connsiteX35" fmla="*/ 335756 w 371475"/>
                  <a:gd name="connsiteY35" fmla="*/ 100012 h 261937"/>
                  <a:gd name="connsiteX36" fmla="*/ 342900 w 371475"/>
                  <a:gd name="connsiteY36" fmla="*/ 176212 h 261937"/>
                  <a:gd name="connsiteX37" fmla="*/ 361950 w 371475"/>
                  <a:gd name="connsiteY37" fmla="*/ 185737 h 261937"/>
                  <a:gd name="connsiteX38" fmla="*/ 371475 w 371475"/>
                  <a:gd name="connsiteY38" fmla="*/ 138112 h 261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71475" h="261937">
                    <a:moveTo>
                      <a:pt x="0" y="261937"/>
                    </a:moveTo>
                    <a:lnTo>
                      <a:pt x="30956" y="209550"/>
                    </a:lnTo>
                    <a:lnTo>
                      <a:pt x="47625" y="178594"/>
                    </a:lnTo>
                    <a:lnTo>
                      <a:pt x="42862" y="142875"/>
                    </a:lnTo>
                    <a:lnTo>
                      <a:pt x="35719" y="90487"/>
                    </a:lnTo>
                    <a:lnTo>
                      <a:pt x="45244" y="52387"/>
                    </a:lnTo>
                    <a:lnTo>
                      <a:pt x="76200" y="28575"/>
                    </a:lnTo>
                    <a:lnTo>
                      <a:pt x="128587" y="0"/>
                    </a:lnTo>
                    <a:lnTo>
                      <a:pt x="169069" y="9525"/>
                    </a:lnTo>
                    <a:lnTo>
                      <a:pt x="219075" y="30956"/>
                    </a:lnTo>
                    <a:lnTo>
                      <a:pt x="230981" y="45244"/>
                    </a:lnTo>
                    <a:lnTo>
                      <a:pt x="242887" y="66675"/>
                    </a:lnTo>
                    <a:lnTo>
                      <a:pt x="228600" y="80962"/>
                    </a:lnTo>
                    <a:lnTo>
                      <a:pt x="216694" y="83344"/>
                    </a:lnTo>
                    <a:lnTo>
                      <a:pt x="195262" y="83344"/>
                    </a:lnTo>
                    <a:lnTo>
                      <a:pt x="173831" y="80962"/>
                    </a:lnTo>
                    <a:lnTo>
                      <a:pt x="169069" y="80962"/>
                    </a:lnTo>
                    <a:lnTo>
                      <a:pt x="166687" y="97631"/>
                    </a:lnTo>
                    <a:lnTo>
                      <a:pt x="164306" y="111919"/>
                    </a:lnTo>
                    <a:lnTo>
                      <a:pt x="152400" y="109537"/>
                    </a:lnTo>
                    <a:lnTo>
                      <a:pt x="142875" y="92869"/>
                    </a:lnTo>
                    <a:lnTo>
                      <a:pt x="130969" y="76200"/>
                    </a:lnTo>
                    <a:lnTo>
                      <a:pt x="121444" y="76200"/>
                    </a:lnTo>
                    <a:lnTo>
                      <a:pt x="107156" y="78581"/>
                    </a:lnTo>
                    <a:lnTo>
                      <a:pt x="107156" y="78581"/>
                    </a:lnTo>
                    <a:lnTo>
                      <a:pt x="116681" y="107156"/>
                    </a:lnTo>
                    <a:lnTo>
                      <a:pt x="130969" y="142875"/>
                    </a:lnTo>
                    <a:lnTo>
                      <a:pt x="147637" y="147637"/>
                    </a:lnTo>
                    <a:lnTo>
                      <a:pt x="214312" y="142875"/>
                    </a:lnTo>
                    <a:lnTo>
                      <a:pt x="238125" y="142875"/>
                    </a:lnTo>
                    <a:lnTo>
                      <a:pt x="228600" y="188119"/>
                    </a:lnTo>
                    <a:lnTo>
                      <a:pt x="152400" y="209550"/>
                    </a:lnTo>
                    <a:lnTo>
                      <a:pt x="157162" y="233362"/>
                    </a:lnTo>
                    <a:lnTo>
                      <a:pt x="257175" y="209550"/>
                    </a:lnTo>
                    <a:lnTo>
                      <a:pt x="288131" y="73819"/>
                    </a:lnTo>
                    <a:lnTo>
                      <a:pt x="335756" y="100012"/>
                    </a:lnTo>
                    <a:lnTo>
                      <a:pt x="342900" y="176212"/>
                    </a:lnTo>
                    <a:lnTo>
                      <a:pt x="361950" y="185737"/>
                    </a:lnTo>
                    <a:lnTo>
                      <a:pt x="371475" y="138112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" name="Freeform 225"/>
              <p:cNvSpPr/>
              <p:nvPr/>
            </p:nvSpPr>
            <p:spPr>
              <a:xfrm>
                <a:off x="3815050" y="4412452"/>
                <a:ext cx="223091" cy="423417"/>
              </a:xfrm>
              <a:custGeom>
                <a:avLst/>
                <a:gdLst>
                  <a:gd name="connsiteX0" fmla="*/ 133350 w 223837"/>
                  <a:gd name="connsiteY0" fmla="*/ 423863 h 423863"/>
                  <a:gd name="connsiteX1" fmla="*/ 221456 w 223837"/>
                  <a:gd name="connsiteY1" fmla="*/ 323850 h 423863"/>
                  <a:gd name="connsiteX2" fmla="*/ 223837 w 223837"/>
                  <a:gd name="connsiteY2" fmla="*/ 297657 h 423863"/>
                  <a:gd name="connsiteX3" fmla="*/ 185737 w 223837"/>
                  <a:gd name="connsiteY3" fmla="*/ 238125 h 423863"/>
                  <a:gd name="connsiteX4" fmla="*/ 152400 w 223837"/>
                  <a:gd name="connsiteY4" fmla="*/ 204788 h 423863"/>
                  <a:gd name="connsiteX5" fmla="*/ 126206 w 223837"/>
                  <a:gd name="connsiteY5" fmla="*/ 157163 h 423863"/>
                  <a:gd name="connsiteX6" fmla="*/ 123825 w 223837"/>
                  <a:gd name="connsiteY6" fmla="*/ 114300 h 423863"/>
                  <a:gd name="connsiteX7" fmla="*/ 157162 w 223837"/>
                  <a:gd name="connsiteY7" fmla="*/ 57150 h 423863"/>
                  <a:gd name="connsiteX8" fmla="*/ 157162 w 223837"/>
                  <a:gd name="connsiteY8" fmla="*/ 33338 h 423863"/>
                  <a:gd name="connsiteX9" fmla="*/ 157162 w 223837"/>
                  <a:gd name="connsiteY9" fmla="*/ 21432 h 423863"/>
                  <a:gd name="connsiteX10" fmla="*/ 145256 w 223837"/>
                  <a:gd name="connsiteY10" fmla="*/ 16669 h 423863"/>
                  <a:gd name="connsiteX11" fmla="*/ 123825 w 223837"/>
                  <a:gd name="connsiteY11" fmla="*/ 21432 h 423863"/>
                  <a:gd name="connsiteX12" fmla="*/ 102393 w 223837"/>
                  <a:gd name="connsiteY12" fmla="*/ 21432 h 423863"/>
                  <a:gd name="connsiteX13" fmla="*/ 102393 w 223837"/>
                  <a:gd name="connsiteY13" fmla="*/ 21432 h 423863"/>
                  <a:gd name="connsiteX14" fmla="*/ 69056 w 223837"/>
                  <a:gd name="connsiteY14" fmla="*/ 16669 h 423863"/>
                  <a:gd name="connsiteX15" fmla="*/ 35718 w 223837"/>
                  <a:gd name="connsiteY15" fmla="*/ 21432 h 423863"/>
                  <a:gd name="connsiteX16" fmla="*/ 19050 w 223837"/>
                  <a:gd name="connsiteY16" fmla="*/ 21432 h 423863"/>
                  <a:gd name="connsiteX17" fmla="*/ 9525 w 223837"/>
                  <a:gd name="connsiteY17" fmla="*/ 16669 h 423863"/>
                  <a:gd name="connsiteX18" fmla="*/ 0 w 223837"/>
                  <a:gd name="connsiteY18" fmla="*/ 0 h 42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3837" h="423863">
                    <a:moveTo>
                      <a:pt x="133350" y="423863"/>
                    </a:moveTo>
                    <a:lnTo>
                      <a:pt x="221456" y="323850"/>
                    </a:lnTo>
                    <a:lnTo>
                      <a:pt x="223837" y="297657"/>
                    </a:lnTo>
                    <a:lnTo>
                      <a:pt x="185737" y="238125"/>
                    </a:lnTo>
                    <a:lnTo>
                      <a:pt x="152400" y="204788"/>
                    </a:lnTo>
                    <a:lnTo>
                      <a:pt x="126206" y="157163"/>
                    </a:lnTo>
                    <a:lnTo>
                      <a:pt x="123825" y="114300"/>
                    </a:lnTo>
                    <a:lnTo>
                      <a:pt x="157162" y="57150"/>
                    </a:lnTo>
                    <a:lnTo>
                      <a:pt x="157162" y="33338"/>
                    </a:lnTo>
                    <a:lnTo>
                      <a:pt x="157162" y="21432"/>
                    </a:lnTo>
                    <a:lnTo>
                      <a:pt x="145256" y="16669"/>
                    </a:lnTo>
                    <a:lnTo>
                      <a:pt x="123825" y="21432"/>
                    </a:lnTo>
                    <a:lnTo>
                      <a:pt x="102393" y="21432"/>
                    </a:lnTo>
                    <a:lnTo>
                      <a:pt x="102393" y="21432"/>
                    </a:lnTo>
                    <a:lnTo>
                      <a:pt x="69056" y="16669"/>
                    </a:lnTo>
                    <a:lnTo>
                      <a:pt x="35718" y="21432"/>
                    </a:lnTo>
                    <a:lnTo>
                      <a:pt x="19050" y="21432"/>
                    </a:lnTo>
                    <a:lnTo>
                      <a:pt x="9525" y="16669"/>
                    </a:lnTo>
                    <a:lnTo>
                      <a:pt x="0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" name="Freeform 226"/>
              <p:cNvSpPr/>
              <p:nvPr/>
            </p:nvSpPr>
            <p:spPr>
              <a:xfrm>
                <a:off x="3498159" y="4714168"/>
                <a:ext cx="415760" cy="256080"/>
              </a:xfrm>
              <a:custGeom>
                <a:avLst/>
                <a:gdLst>
                  <a:gd name="connsiteX0" fmla="*/ 11907 w 414338"/>
                  <a:gd name="connsiteY0" fmla="*/ 254794 h 254794"/>
                  <a:gd name="connsiteX1" fmla="*/ 0 w 414338"/>
                  <a:gd name="connsiteY1" fmla="*/ 223838 h 254794"/>
                  <a:gd name="connsiteX2" fmla="*/ 0 w 414338"/>
                  <a:gd name="connsiteY2" fmla="*/ 188119 h 254794"/>
                  <a:gd name="connsiteX3" fmla="*/ 4763 w 414338"/>
                  <a:gd name="connsiteY3" fmla="*/ 161925 h 254794"/>
                  <a:gd name="connsiteX4" fmla="*/ 19050 w 414338"/>
                  <a:gd name="connsiteY4" fmla="*/ 138113 h 254794"/>
                  <a:gd name="connsiteX5" fmla="*/ 28575 w 414338"/>
                  <a:gd name="connsiteY5" fmla="*/ 126206 h 254794"/>
                  <a:gd name="connsiteX6" fmla="*/ 66675 w 414338"/>
                  <a:gd name="connsiteY6" fmla="*/ 114300 h 254794"/>
                  <a:gd name="connsiteX7" fmla="*/ 119063 w 414338"/>
                  <a:gd name="connsiteY7" fmla="*/ 100013 h 254794"/>
                  <a:gd name="connsiteX8" fmla="*/ 178594 w 414338"/>
                  <a:gd name="connsiteY8" fmla="*/ 80963 h 254794"/>
                  <a:gd name="connsiteX9" fmla="*/ 228600 w 414338"/>
                  <a:gd name="connsiteY9" fmla="*/ 57150 h 254794"/>
                  <a:gd name="connsiteX10" fmla="*/ 269082 w 414338"/>
                  <a:gd name="connsiteY10" fmla="*/ 38100 h 254794"/>
                  <a:gd name="connsiteX11" fmla="*/ 316707 w 414338"/>
                  <a:gd name="connsiteY11" fmla="*/ 19050 h 254794"/>
                  <a:gd name="connsiteX12" fmla="*/ 347663 w 414338"/>
                  <a:gd name="connsiteY12" fmla="*/ 7144 h 254794"/>
                  <a:gd name="connsiteX13" fmla="*/ 371475 w 414338"/>
                  <a:gd name="connsiteY13" fmla="*/ 0 h 254794"/>
                  <a:gd name="connsiteX14" fmla="*/ 390525 w 414338"/>
                  <a:gd name="connsiteY14" fmla="*/ 9525 h 254794"/>
                  <a:gd name="connsiteX15" fmla="*/ 390525 w 414338"/>
                  <a:gd name="connsiteY15" fmla="*/ 21431 h 254794"/>
                  <a:gd name="connsiteX16" fmla="*/ 383382 w 414338"/>
                  <a:gd name="connsiteY16" fmla="*/ 33338 h 254794"/>
                  <a:gd name="connsiteX17" fmla="*/ 395288 w 414338"/>
                  <a:gd name="connsiteY17" fmla="*/ 38100 h 254794"/>
                  <a:gd name="connsiteX18" fmla="*/ 404813 w 414338"/>
                  <a:gd name="connsiteY18" fmla="*/ 40481 h 254794"/>
                  <a:gd name="connsiteX19" fmla="*/ 414338 w 414338"/>
                  <a:gd name="connsiteY19" fmla="*/ 45244 h 254794"/>
                  <a:gd name="connsiteX20" fmla="*/ 414338 w 414338"/>
                  <a:gd name="connsiteY20" fmla="*/ 57150 h 254794"/>
                  <a:gd name="connsiteX21" fmla="*/ 404813 w 414338"/>
                  <a:gd name="connsiteY21" fmla="*/ 61913 h 25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4338" h="254794">
                    <a:moveTo>
                      <a:pt x="11907" y="254794"/>
                    </a:moveTo>
                    <a:lnTo>
                      <a:pt x="0" y="223838"/>
                    </a:lnTo>
                    <a:lnTo>
                      <a:pt x="0" y="188119"/>
                    </a:lnTo>
                    <a:lnTo>
                      <a:pt x="4763" y="161925"/>
                    </a:lnTo>
                    <a:lnTo>
                      <a:pt x="19050" y="138113"/>
                    </a:lnTo>
                    <a:lnTo>
                      <a:pt x="28575" y="126206"/>
                    </a:lnTo>
                    <a:lnTo>
                      <a:pt x="66675" y="114300"/>
                    </a:lnTo>
                    <a:lnTo>
                      <a:pt x="119063" y="100013"/>
                    </a:lnTo>
                    <a:lnTo>
                      <a:pt x="178594" y="80963"/>
                    </a:lnTo>
                    <a:lnTo>
                      <a:pt x="228600" y="57150"/>
                    </a:lnTo>
                    <a:lnTo>
                      <a:pt x="269082" y="38100"/>
                    </a:lnTo>
                    <a:lnTo>
                      <a:pt x="316707" y="19050"/>
                    </a:lnTo>
                    <a:lnTo>
                      <a:pt x="347663" y="7144"/>
                    </a:lnTo>
                    <a:lnTo>
                      <a:pt x="371475" y="0"/>
                    </a:lnTo>
                    <a:lnTo>
                      <a:pt x="390525" y="9525"/>
                    </a:lnTo>
                    <a:lnTo>
                      <a:pt x="390525" y="21431"/>
                    </a:lnTo>
                    <a:lnTo>
                      <a:pt x="383382" y="33338"/>
                    </a:lnTo>
                    <a:lnTo>
                      <a:pt x="395288" y="38100"/>
                    </a:lnTo>
                    <a:lnTo>
                      <a:pt x="404813" y="40481"/>
                    </a:lnTo>
                    <a:lnTo>
                      <a:pt x="414338" y="45244"/>
                    </a:lnTo>
                    <a:lnTo>
                      <a:pt x="414338" y="57150"/>
                    </a:lnTo>
                    <a:lnTo>
                      <a:pt x="404813" y="61913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" name="Freeform 227"/>
              <p:cNvSpPr/>
              <p:nvPr/>
            </p:nvSpPr>
            <p:spPr>
              <a:xfrm>
                <a:off x="3898708" y="4782626"/>
                <a:ext cx="986164" cy="732741"/>
              </a:xfrm>
              <a:custGeom>
                <a:avLst/>
                <a:gdLst>
                  <a:gd name="connsiteX0" fmla="*/ 0 w 985838"/>
                  <a:gd name="connsiteY0" fmla="*/ 0 h 733425"/>
                  <a:gd name="connsiteX1" fmla="*/ 52388 w 985838"/>
                  <a:gd name="connsiteY1" fmla="*/ 59531 h 733425"/>
                  <a:gd name="connsiteX2" fmla="*/ 97632 w 985838"/>
                  <a:gd name="connsiteY2" fmla="*/ 88106 h 733425"/>
                  <a:gd name="connsiteX3" fmla="*/ 180975 w 985838"/>
                  <a:gd name="connsiteY3" fmla="*/ 130969 h 733425"/>
                  <a:gd name="connsiteX4" fmla="*/ 209550 w 985838"/>
                  <a:gd name="connsiteY4" fmla="*/ 147638 h 733425"/>
                  <a:gd name="connsiteX5" fmla="*/ 269082 w 985838"/>
                  <a:gd name="connsiteY5" fmla="*/ 183356 h 733425"/>
                  <a:gd name="connsiteX6" fmla="*/ 321469 w 985838"/>
                  <a:gd name="connsiteY6" fmla="*/ 209550 h 733425"/>
                  <a:gd name="connsiteX7" fmla="*/ 400050 w 985838"/>
                  <a:gd name="connsiteY7" fmla="*/ 235744 h 733425"/>
                  <a:gd name="connsiteX8" fmla="*/ 464344 w 985838"/>
                  <a:gd name="connsiteY8" fmla="*/ 280988 h 733425"/>
                  <a:gd name="connsiteX9" fmla="*/ 528638 w 985838"/>
                  <a:gd name="connsiteY9" fmla="*/ 347663 h 733425"/>
                  <a:gd name="connsiteX10" fmla="*/ 569119 w 985838"/>
                  <a:gd name="connsiteY10" fmla="*/ 392906 h 733425"/>
                  <a:gd name="connsiteX11" fmla="*/ 628650 w 985838"/>
                  <a:gd name="connsiteY11" fmla="*/ 454819 h 733425"/>
                  <a:gd name="connsiteX12" fmla="*/ 671513 w 985838"/>
                  <a:gd name="connsiteY12" fmla="*/ 492919 h 733425"/>
                  <a:gd name="connsiteX13" fmla="*/ 757238 w 985838"/>
                  <a:gd name="connsiteY13" fmla="*/ 528638 h 733425"/>
                  <a:gd name="connsiteX14" fmla="*/ 831057 w 985838"/>
                  <a:gd name="connsiteY14" fmla="*/ 554831 h 733425"/>
                  <a:gd name="connsiteX15" fmla="*/ 895350 w 985838"/>
                  <a:gd name="connsiteY15" fmla="*/ 550069 h 733425"/>
                  <a:gd name="connsiteX16" fmla="*/ 935832 w 985838"/>
                  <a:gd name="connsiteY16" fmla="*/ 547688 h 733425"/>
                  <a:gd name="connsiteX17" fmla="*/ 962025 w 985838"/>
                  <a:gd name="connsiteY17" fmla="*/ 511969 h 733425"/>
                  <a:gd name="connsiteX18" fmla="*/ 985838 w 985838"/>
                  <a:gd name="connsiteY18" fmla="*/ 519113 h 733425"/>
                  <a:gd name="connsiteX19" fmla="*/ 962025 w 985838"/>
                  <a:gd name="connsiteY19" fmla="*/ 566738 h 733425"/>
                  <a:gd name="connsiteX20" fmla="*/ 909638 w 985838"/>
                  <a:gd name="connsiteY20" fmla="*/ 576263 h 733425"/>
                  <a:gd name="connsiteX21" fmla="*/ 895350 w 985838"/>
                  <a:gd name="connsiteY21" fmla="*/ 581025 h 733425"/>
                  <a:gd name="connsiteX22" fmla="*/ 888207 w 985838"/>
                  <a:gd name="connsiteY22" fmla="*/ 638175 h 733425"/>
                  <a:gd name="connsiteX23" fmla="*/ 866775 w 985838"/>
                  <a:gd name="connsiteY23" fmla="*/ 685800 h 733425"/>
                  <a:gd name="connsiteX24" fmla="*/ 835819 w 985838"/>
                  <a:gd name="connsiteY24" fmla="*/ 700088 h 733425"/>
                  <a:gd name="connsiteX25" fmla="*/ 776288 w 985838"/>
                  <a:gd name="connsiteY25" fmla="*/ 714375 h 733425"/>
                  <a:gd name="connsiteX26" fmla="*/ 723900 w 985838"/>
                  <a:gd name="connsiteY26" fmla="*/ 723900 h 733425"/>
                  <a:gd name="connsiteX27" fmla="*/ 664369 w 985838"/>
                  <a:gd name="connsiteY27" fmla="*/ 733425 h 733425"/>
                  <a:gd name="connsiteX28" fmla="*/ 621507 w 985838"/>
                  <a:gd name="connsiteY28" fmla="*/ 733425 h 733425"/>
                  <a:gd name="connsiteX29" fmla="*/ 571500 w 985838"/>
                  <a:gd name="connsiteY29" fmla="*/ 714375 h 733425"/>
                  <a:gd name="connsiteX30" fmla="*/ 538163 w 985838"/>
                  <a:gd name="connsiteY30" fmla="*/ 688181 h 733425"/>
                  <a:gd name="connsiteX31" fmla="*/ 516732 w 985838"/>
                  <a:gd name="connsiteY31" fmla="*/ 666750 h 733425"/>
                  <a:gd name="connsiteX32" fmla="*/ 473869 w 985838"/>
                  <a:gd name="connsiteY32" fmla="*/ 652463 h 733425"/>
                  <a:gd name="connsiteX33" fmla="*/ 423863 w 985838"/>
                  <a:gd name="connsiteY33" fmla="*/ 640556 h 733425"/>
                  <a:gd name="connsiteX34" fmla="*/ 390525 w 985838"/>
                  <a:gd name="connsiteY34" fmla="*/ 623888 h 733425"/>
                  <a:gd name="connsiteX35" fmla="*/ 359569 w 985838"/>
                  <a:gd name="connsiteY35" fmla="*/ 600075 h 733425"/>
                  <a:gd name="connsiteX36" fmla="*/ 335757 w 985838"/>
                  <a:gd name="connsiteY36" fmla="*/ 576263 h 733425"/>
                  <a:gd name="connsiteX37" fmla="*/ 316707 w 985838"/>
                  <a:gd name="connsiteY37" fmla="*/ 564356 h 733425"/>
                  <a:gd name="connsiteX38" fmla="*/ 285750 w 985838"/>
                  <a:gd name="connsiteY38" fmla="*/ 552450 h 733425"/>
                  <a:gd name="connsiteX39" fmla="*/ 254794 w 985838"/>
                  <a:gd name="connsiteY39" fmla="*/ 554831 h 733425"/>
                  <a:gd name="connsiteX40" fmla="*/ 230982 w 985838"/>
                  <a:gd name="connsiteY40" fmla="*/ 547688 h 733425"/>
                  <a:gd name="connsiteX41" fmla="*/ 211932 w 985838"/>
                  <a:gd name="connsiteY41" fmla="*/ 533400 h 733425"/>
                  <a:gd name="connsiteX42" fmla="*/ 195263 w 985838"/>
                  <a:gd name="connsiteY42" fmla="*/ 523875 h 733425"/>
                  <a:gd name="connsiteX43" fmla="*/ 161925 w 985838"/>
                  <a:gd name="connsiteY43" fmla="*/ 523875 h 733425"/>
                  <a:gd name="connsiteX44" fmla="*/ 135732 w 985838"/>
                  <a:gd name="connsiteY44" fmla="*/ 519113 h 733425"/>
                  <a:gd name="connsiteX45" fmla="*/ 109538 w 985838"/>
                  <a:gd name="connsiteY45" fmla="*/ 507206 h 733425"/>
                  <a:gd name="connsiteX46" fmla="*/ 78582 w 985838"/>
                  <a:gd name="connsiteY46" fmla="*/ 490538 h 733425"/>
                  <a:gd name="connsiteX47" fmla="*/ 69057 w 985838"/>
                  <a:gd name="connsiteY47" fmla="*/ 461963 h 733425"/>
                  <a:gd name="connsiteX48" fmla="*/ 52388 w 985838"/>
                  <a:gd name="connsiteY48" fmla="*/ 433388 h 733425"/>
                  <a:gd name="connsiteX49" fmla="*/ 45244 w 985838"/>
                  <a:gd name="connsiteY49" fmla="*/ 373856 h 733425"/>
                  <a:gd name="connsiteX50" fmla="*/ 21432 w 985838"/>
                  <a:gd name="connsiteY50" fmla="*/ 366713 h 733425"/>
                  <a:gd name="connsiteX51" fmla="*/ 14288 w 985838"/>
                  <a:gd name="connsiteY51" fmla="*/ 309563 h 733425"/>
                  <a:gd name="connsiteX52" fmla="*/ 2382 w 985838"/>
                  <a:gd name="connsiteY52" fmla="*/ 252413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985838" h="733425">
                    <a:moveTo>
                      <a:pt x="0" y="0"/>
                    </a:moveTo>
                    <a:lnTo>
                      <a:pt x="52388" y="59531"/>
                    </a:lnTo>
                    <a:lnTo>
                      <a:pt x="97632" y="88106"/>
                    </a:lnTo>
                    <a:lnTo>
                      <a:pt x="180975" y="130969"/>
                    </a:lnTo>
                    <a:lnTo>
                      <a:pt x="209550" y="147638"/>
                    </a:lnTo>
                    <a:lnTo>
                      <a:pt x="269082" y="183356"/>
                    </a:lnTo>
                    <a:lnTo>
                      <a:pt x="321469" y="209550"/>
                    </a:lnTo>
                    <a:lnTo>
                      <a:pt x="400050" y="235744"/>
                    </a:lnTo>
                    <a:lnTo>
                      <a:pt x="464344" y="280988"/>
                    </a:lnTo>
                    <a:lnTo>
                      <a:pt x="528638" y="347663"/>
                    </a:lnTo>
                    <a:lnTo>
                      <a:pt x="569119" y="392906"/>
                    </a:lnTo>
                    <a:lnTo>
                      <a:pt x="628650" y="454819"/>
                    </a:lnTo>
                    <a:lnTo>
                      <a:pt x="671513" y="492919"/>
                    </a:lnTo>
                    <a:lnTo>
                      <a:pt x="757238" y="528638"/>
                    </a:lnTo>
                    <a:lnTo>
                      <a:pt x="831057" y="554831"/>
                    </a:lnTo>
                    <a:lnTo>
                      <a:pt x="895350" y="550069"/>
                    </a:lnTo>
                    <a:lnTo>
                      <a:pt x="935832" y="547688"/>
                    </a:lnTo>
                    <a:lnTo>
                      <a:pt x="962025" y="511969"/>
                    </a:lnTo>
                    <a:lnTo>
                      <a:pt x="985838" y="519113"/>
                    </a:lnTo>
                    <a:lnTo>
                      <a:pt x="962025" y="566738"/>
                    </a:lnTo>
                    <a:lnTo>
                      <a:pt x="909638" y="576263"/>
                    </a:lnTo>
                    <a:lnTo>
                      <a:pt x="895350" y="581025"/>
                    </a:lnTo>
                    <a:lnTo>
                      <a:pt x="888207" y="638175"/>
                    </a:lnTo>
                    <a:lnTo>
                      <a:pt x="866775" y="685800"/>
                    </a:lnTo>
                    <a:lnTo>
                      <a:pt x="835819" y="700088"/>
                    </a:lnTo>
                    <a:lnTo>
                      <a:pt x="776288" y="714375"/>
                    </a:lnTo>
                    <a:lnTo>
                      <a:pt x="723900" y="723900"/>
                    </a:lnTo>
                    <a:lnTo>
                      <a:pt x="664369" y="733425"/>
                    </a:lnTo>
                    <a:lnTo>
                      <a:pt x="621507" y="733425"/>
                    </a:lnTo>
                    <a:lnTo>
                      <a:pt x="571500" y="714375"/>
                    </a:lnTo>
                    <a:lnTo>
                      <a:pt x="538163" y="688181"/>
                    </a:lnTo>
                    <a:lnTo>
                      <a:pt x="516732" y="666750"/>
                    </a:lnTo>
                    <a:lnTo>
                      <a:pt x="473869" y="652463"/>
                    </a:lnTo>
                    <a:lnTo>
                      <a:pt x="423863" y="640556"/>
                    </a:lnTo>
                    <a:lnTo>
                      <a:pt x="390525" y="623888"/>
                    </a:lnTo>
                    <a:lnTo>
                      <a:pt x="359569" y="600075"/>
                    </a:lnTo>
                    <a:lnTo>
                      <a:pt x="335757" y="576263"/>
                    </a:lnTo>
                    <a:lnTo>
                      <a:pt x="316707" y="564356"/>
                    </a:lnTo>
                    <a:lnTo>
                      <a:pt x="285750" y="552450"/>
                    </a:lnTo>
                    <a:lnTo>
                      <a:pt x="254794" y="554831"/>
                    </a:lnTo>
                    <a:lnTo>
                      <a:pt x="230982" y="547688"/>
                    </a:lnTo>
                    <a:lnTo>
                      <a:pt x="211932" y="533400"/>
                    </a:lnTo>
                    <a:lnTo>
                      <a:pt x="195263" y="523875"/>
                    </a:lnTo>
                    <a:lnTo>
                      <a:pt x="161925" y="523875"/>
                    </a:lnTo>
                    <a:lnTo>
                      <a:pt x="135732" y="519113"/>
                    </a:lnTo>
                    <a:lnTo>
                      <a:pt x="109538" y="507206"/>
                    </a:lnTo>
                    <a:lnTo>
                      <a:pt x="78582" y="490538"/>
                    </a:lnTo>
                    <a:lnTo>
                      <a:pt x="69057" y="461963"/>
                    </a:lnTo>
                    <a:lnTo>
                      <a:pt x="52388" y="433388"/>
                    </a:lnTo>
                    <a:lnTo>
                      <a:pt x="45244" y="373856"/>
                    </a:lnTo>
                    <a:lnTo>
                      <a:pt x="21432" y="366713"/>
                    </a:lnTo>
                    <a:lnTo>
                      <a:pt x="14288" y="309563"/>
                    </a:lnTo>
                    <a:lnTo>
                      <a:pt x="2382" y="252413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4540095" y="5122375"/>
                <a:ext cx="197740" cy="78598"/>
              </a:xfrm>
              <a:custGeom>
                <a:avLst/>
                <a:gdLst>
                  <a:gd name="connsiteX0" fmla="*/ 0 w 197643"/>
                  <a:gd name="connsiteY0" fmla="*/ 0 h 78581"/>
                  <a:gd name="connsiteX1" fmla="*/ 54768 w 197643"/>
                  <a:gd name="connsiteY1" fmla="*/ 7144 h 78581"/>
                  <a:gd name="connsiteX2" fmla="*/ 102393 w 197643"/>
                  <a:gd name="connsiteY2" fmla="*/ 16669 h 78581"/>
                  <a:gd name="connsiteX3" fmla="*/ 133350 w 197643"/>
                  <a:gd name="connsiteY3" fmla="*/ 35719 h 78581"/>
                  <a:gd name="connsiteX4" fmla="*/ 171450 w 197643"/>
                  <a:gd name="connsiteY4" fmla="*/ 52387 h 78581"/>
                  <a:gd name="connsiteX5" fmla="*/ 171450 w 197643"/>
                  <a:gd name="connsiteY5" fmla="*/ 52387 h 78581"/>
                  <a:gd name="connsiteX6" fmla="*/ 197643 w 197643"/>
                  <a:gd name="connsiteY6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643" h="78581">
                    <a:moveTo>
                      <a:pt x="0" y="0"/>
                    </a:moveTo>
                    <a:lnTo>
                      <a:pt x="54768" y="7144"/>
                    </a:lnTo>
                    <a:lnTo>
                      <a:pt x="102393" y="16669"/>
                    </a:lnTo>
                    <a:lnTo>
                      <a:pt x="133350" y="35719"/>
                    </a:lnTo>
                    <a:lnTo>
                      <a:pt x="171450" y="52387"/>
                    </a:lnTo>
                    <a:lnTo>
                      <a:pt x="171450" y="52387"/>
                    </a:lnTo>
                    <a:lnTo>
                      <a:pt x="197643" y="7858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" name="Freeform 229"/>
              <p:cNvSpPr/>
              <p:nvPr/>
            </p:nvSpPr>
            <p:spPr>
              <a:xfrm>
                <a:off x="4527419" y="5124909"/>
                <a:ext cx="212950" cy="91276"/>
              </a:xfrm>
              <a:custGeom>
                <a:avLst/>
                <a:gdLst>
                  <a:gd name="connsiteX0" fmla="*/ 0 w 197644"/>
                  <a:gd name="connsiteY0" fmla="*/ 0 h 92869"/>
                  <a:gd name="connsiteX1" fmla="*/ 16669 w 197644"/>
                  <a:gd name="connsiteY1" fmla="*/ 54769 h 92869"/>
                  <a:gd name="connsiteX2" fmla="*/ 47625 w 197644"/>
                  <a:gd name="connsiteY2" fmla="*/ 73819 h 92869"/>
                  <a:gd name="connsiteX3" fmla="*/ 73819 w 197644"/>
                  <a:gd name="connsiteY3" fmla="*/ 88106 h 92869"/>
                  <a:gd name="connsiteX4" fmla="*/ 116681 w 197644"/>
                  <a:gd name="connsiteY4" fmla="*/ 90488 h 92869"/>
                  <a:gd name="connsiteX5" fmla="*/ 154781 w 197644"/>
                  <a:gd name="connsiteY5" fmla="*/ 90488 h 92869"/>
                  <a:gd name="connsiteX6" fmla="*/ 183356 w 197644"/>
                  <a:gd name="connsiteY6" fmla="*/ 92869 h 92869"/>
                  <a:gd name="connsiteX7" fmla="*/ 197644 w 197644"/>
                  <a:gd name="connsiteY7" fmla="*/ 90488 h 92869"/>
                  <a:gd name="connsiteX8" fmla="*/ 195263 w 197644"/>
                  <a:gd name="connsiteY8" fmla="*/ 78581 h 92869"/>
                  <a:gd name="connsiteX0" fmla="*/ 0 w 197644"/>
                  <a:gd name="connsiteY0" fmla="*/ 0 h 92869"/>
                  <a:gd name="connsiteX1" fmla="*/ 4763 w 197644"/>
                  <a:gd name="connsiteY1" fmla="*/ 21431 h 92869"/>
                  <a:gd name="connsiteX2" fmla="*/ 16669 w 197644"/>
                  <a:gd name="connsiteY2" fmla="*/ 54769 h 92869"/>
                  <a:gd name="connsiteX3" fmla="*/ 47625 w 197644"/>
                  <a:gd name="connsiteY3" fmla="*/ 73819 h 92869"/>
                  <a:gd name="connsiteX4" fmla="*/ 73819 w 197644"/>
                  <a:gd name="connsiteY4" fmla="*/ 88106 h 92869"/>
                  <a:gd name="connsiteX5" fmla="*/ 116681 w 197644"/>
                  <a:gd name="connsiteY5" fmla="*/ 90488 h 92869"/>
                  <a:gd name="connsiteX6" fmla="*/ 154781 w 197644"/>
                  <a:gd name="connsiteY6" fmla="*/ 90488 h 92869"/>
                  <a:gd name="connsiteX7" fmla="*/ 183356 w 197644"/>
                  <a:gd name="connsiteY7" fmla="*/ 92869 h 92869"/>
                  <a:gd name="connsiteX8" fmla="*/ 197644 w 197644"/>
                  <a:gd name="connsiteY8" fmla="*/ 90488 h 92869"/>
                  <a:gd name="connsiteX9" fmla="*/ 195263 w 197644"/>
                  <a:gd name="connsiteY9" fmla="*/ 78581 h 92869"/>
                  <a:gd name="connsiteX0" fmla="*/ 16668 w 214312"/>
                  <a:gd name="connsiteY0" fmla="*/ 0 h 92869"/>
                  <a:gd name="connsiteX1" fmla="*/ 0 w 214312"/>
                  <a:gd name="connsiteY1" fmla="*/ 28574 h 92869"/>
                  <a:gd name="connsiteX2" fmla="*/ 33337 w 214312"/>
                  <a:gd name="connsiteY2" fmla="*/ 54769 h 92869"/>
                  <a:gd name="connsiteX3" fmla="*/ 64293 w 214312"/>
                  <a:gd name="connsiteY3" fmla="*/ 73819 h 92869"/>
                  <a:gd name="connsiteX4" fmla="*/ 90487 w 214312"/>
                  <a:gd name="connsiteY4" fmla="*/ 88106 h 92869"/>
                  <a:gd name="connsiteX5" fmla="*/ 133349 w 214312"/>
                  <a:gd name="connsiteY5" fmla="*/ 90488 h 92869"/>
                  <a:gd name="connsiteX6" fmla="*/ 171449 w 214312"/>
                  <a:gd name="connsiteY6" fmla="*/ 90488 h 92869"/>
                  <a:gd name="connsiteX7" fmla="*/ 200024 w 214312"/>
                  <a:gd name="connsiteY7" fmla="*/ 92869 h 92869"/>
                  <a:gd name="connsiteX8" fmla="*/ 214312 w 214312"/>
                  <a:gd name="connsiteY8" fmla="*/ 90488 h 92869"/>
                  <a:gd name="connsiteX9" fmla="*/ 211931 w 214312"/>
                  <a:gd name="connsiteY9" fmla="*/ 78581 h 9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312" h="92869">
                    <a:moveTo>
                      <a:pt x="16668" y="0"/>
                    </a:moveTo>
                    <a:lnTo>
                      <a:pt x="0" y="28574"/>
                    </a:lnTo>
                    <a:lnTo>
                      <a:pt x="33337" y="54769"/>
                    </a:lnTo>
                    <a:lnTo>
                      <a:pt x="64293" y="73819"/>
                    </a:lnTo>
                    <a:lnTo>
                      <a:pt x="90487" y="88106"/>
                    </a:lnTo>
                    <a:lnTo>
                      <a:pt x="133349" y="90488"/>
                    </a:lnTo>
                    <a:lnTo>
                      <a:pt x="171449" y="90488"/>
                    </a:lnTo>
                    <a:lnTo>
                      <a:pt x="200024" y="92869"/>
                    </a:lnTo>
                    <a:lnTo>
                      <a:pt x="214312" y="90488"/>
                    </a:lnTo>
                    <a:lnTo>
                      <a:pt x="211931" y="7858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4380382" y="5578754"/>
                <a:ext cx="276329" cy="294111"/>
              </a:xfrm>
              <a:custGeom>
                <a:avLst/>
                <a:gdLst>
                  <a:gd name="connsiteX0" fmla="*/ 276225 w 276225"/>
                  <a:gd name="connsiteY0" fmla="*/ 0 h 292894"/>
                  <a:gd name="connsiteX1" fmla="*/ 223837 w 276225"/>
                  <a:gd name="connsiteY1" fmla="*/ 4762 h 292894"/>
                  <a:gd name="connsiteX2" fmla="*/ 173831 w 276225"/>
                  <a:gd name="connsiteY2" fmla="*/ 19050 h 292894"/>
                  <a:gd name="connsiteX3" fmla="*/ 138112 w 276225"/>
                  <a:gd name="connsiteY3" fmla="*/ 23812 h 292894"/>
                  <a:gd name="connsiteX4" fmla="*/ 97631 w 276225"/>
                  <a:gd name="connsiteY4" fmla="*/ 26194 h 292894"/>
                  <a:gd name="connsiteX5" fmla="*/ 64294 w 276225"/>
                  <a:gd name="connsiteY5" fmla="*/ 28575 h 292894"/>
                  <a:gd name="connsiteX6" fmla="*/ 38100 w 276225"/>
                  <a:gd name="connsiteY6" fmla="*/ 52387 h 292894"/>
                  <a:gd name="connsiteX7" fmla="*/ 11906 w 276225"/>
                  <a:gd name="connsiteY7" fmla="*/ 85725 h 292894"/>
                  <a:gd name="connsiteX8" fmla="*/ 2381 w 276225"/>
                  <a:gd name="connsiteY8" fmla="*/ 147637 h 292894"/>
                  <a:gd name="connsiteX9" fmla="*/ 2381 w 276225"/>
                  <a:gd name="connsiteY9" fmla="*/ 166687 h 292894"/>
                  <a:gd name="connsiteX10" fmla="*/ 2381 w 276225"/>
                  <a:gd name="connsiteY10" fmla="*/ 190500 h 292894"/>
                  <a:gd name="connsiteX11" fmla="*/ 0 w 276225"/>
                  <a:gd name="connsiteY11" fmla="*/ 269081 h 292894"/>
                  <a:gd name="connsiteX12" fmla="*/ 0 w 276225"/>
                  <a:gd name="connsiteY12" fmla="*/ 292894 h 29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292894">
                    <a:moveTo>
                      <a:pt x="276225" y="0"/>
                    </a:moveTo>
                    <a:lnTo>
                      <a:pt x="223837" y="4762"/>
                    </a:lnTo>
                    <a:lnTo>
                      <a:pt x="173831" y="19050"/>
                    </a:lnTo>
                    <a:lnTo>
                      <a:pt x="138112" y="23812"/>
                    </a:lnTo>
                    <a:lnTo>
                      <a:pt x="97631" y="26194"/>
                    </a:lnTo>
                    <a:lnTo>
                      <a:pt x="64294" y="28575"/>
                    </a:lnTo>
                    <a:lnTo>
                      <a:pt x="38100" y="52387"/>
                    </a:lnTo>
                    <a:lnTo>
                      <a:pt x="11906" y="85725"/>
                    </a:lnTo>
                    <a:lnTo>
                      <a:pt x="2381" y="147637"/>
                    </a:lnTo>
                    <a:lnTo>
                      <a:pt x="2381" y="166687"/>
                    </a:lnTo>
                    <a:lnTo>
                      <a:pt x="2381" y="190500"/>
                    </a:lnTo>
                    <a:cubicBezTo>
                      <a:pt x="1587" y="216694"/>
                      <a:pt x="794" y="242887"/>
                      <a:pt x="0" y="269081"/>
                    </a:cubicBezTo>
                    <a:lnTo>
                      <a:pt x="0" y="292894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" name="Freeform 231"/>
              <p:cNvSpPr/>
              <p:nvPr/>
            </p:nvSpPr>
            <p:spPr>
              <a:xfrm>
                <a:off x="3812514" y="5528045"/>
                <a:ext cx="605895" cy="469055"/>
              </a:xfrm>
              <a:custGeom>
                <a:avLst/>
                <a:gdLst>
                  <a:gd name="connsiteX0" fmla="*/ 545307 w 604838"/>
                  <a:gd name="connsiteY0" fmla="*/ 335756 h 466725"/>
                  <a:gd name="connsiteX1" fmla="*/ 545307 w 604838"/>
                  <a:gd name="connsiteY1" fmla="*/ 278606 h 466725"/>
                  <a:gd name="connsiteX2" fmla="*/ 550069 w 604838"/>
                  <a:gd name="connsiteY2" fmla="*/ 245268 h 466725"/>
                  <a:gd name="connsiteX3" fmla="*/ 554832 w 604838"/>
                  <a:gd name="connsiteY3" fmla="*/ 223837 h 466725"/>
                  <a:gd name="connsiteX4" fmla="*/ 554832 w 604838"/>
                  <a:gd name="connsiteY4" fmla="*/ 190500 h 466725"/>
                  <a:gd name="connsiteX5" fmla="*/ 557213 w 604838"/>
                  <a:gd name="connsiteY5" fmla="*/ 161925 h 466725"/>
                  <a:gd name="connsiteX6" fmla="*/ 569119 w 604838"/>
                  <a:gd name="connsiteY6" fmla="*/ 133350 h 466725"/>
                  <a:gd name="connsiteX7" fmla="*/ 578644 w 604838"/>
                  <a:gd name="connsiteY7" fmla="*/ 119062 h 466725"/>
                  <a:gd name="connsiteX8" fmla="*/ 604838 w 604838"/>
                  <a:gd name="connsiteY8" fmla="*/ 76200 h 466725"/>
                  <a:gd name="connsiteX9" fmla="*/ 581025 w 604838"/>
                  <a:gd name="connsiteY9" fmla="*/ 76200 h 466725"/>
                  <a:gd name="connsiteX10" fmla="*/ 550069 w 604838"/>
                  <a:gd name="connsiteY10" fmla="*/ 76200 h 466725"/>
                  <a:gd name="connsiteX11" fmla="*/ 490538 w 604838"/>
                  <a:gd name="connsiteY11" fmla="*/ 59531 h 466725"/>
                  <a:gd name="connsiteX12" fmla="*/ 464344 w 604838"/>
                  <a:gd name="connsiteY12" fmla="*/ 42862 h 466725"/>
                  <a:gd name="connsiteX13" fmla="*/ 435769 w 604838"/>
                  <a:gd name="connsiteY13" fmla="*/ 26193 h 466725"/>
                  <a:gd name="connsiteX14" fmla="*/ 416719 w 604838"/>
                  <a:gd name="connsiteY14" fmla="*/ 4762 h 466725"/>
                  <a:gd name="connsiteX15" fmla="*/ 388144 w 604838"/>
                  <a:gd name="connsiteY15" fmla="*/ 0 h 466725"/>
                  <a:gd name="connsiteX16" fmla="*/ 369094 w 604838"/>
                  <a:gd name="connsiteY16" fmla="*/ 0 h 466725"/>
                  <a:gd name="connsiteX17" fmla="*/ 345282 w 604838"/>
                  <a:gd name="connsiteY17" fmla="*/ 0 h 466725"/>
                  <a:gd name="connsiteX18" fmla="*/ 323850 w 604838"/>
                  <a:gd name="connsiteY18" fmla="*/ 14287 h 466725"/>
                  <a:gd name="connsiteX19" fmla="*/ 307182 w 604838"/>
                  <a:gd name="connsiteY19" fmla="*/ 30956 h 466725"/>
                  <a:gd name="connsiteX20" fmla="*/ 302419 w 604838"/>
                  <a:gd name="connsiteY20" fmla="*/ 57150 h 466725"/>
                  <a:gd name="connsiteX21" fmla="*/ 307182 w 604838"/>
                  <a:gd name="connsiteY21" fmla="*/ 85725 h 466725"/>
                  <a:gd name="connsiteX22" fmla="*/ 338138 w 604838"/>
                  <a:gd name="connsiteY22" fmla="*/ 130968 h 466725"/>
                  <a:gd name="connsiteX23" fmla="*/ 359569 w 604838"/>
                  <a:gd name="connsiteY23" fmla="*/ 154781 h 466725"/>
                  <a:gd name="connsiteX24" fmla="*/ 397669 w 604838"/>
                  <a:gd name="connsiteY24" fmla="*/ 169068 h 466725"/>
                  <a:gd name="connsiteX25" fmla="*/ 423863 w 604838"/>
                  <a:gd name="connsiteY25" fmla="*/ 176212 h 466725"/>
                  <a:gd name="connsiteX26" fmla="*/ 457200 w 604838"/>
                  <a:gd name="connsiteY26" fmla="*/ 166687 h 466725"/>
                  <a:gd name="connsiteX27" fmla="*/ 490538 w 604838"/>
                  <a:gd name="connsiteY27" fmla="*/ 164306 h 466725"/>
                  <a:gd name="connsiteX28" fmla="*/ 511969 w 604838"/>
                  <a:gd name="connsiteY28" fmla="*/ 171450 h 466725"/>
                  <a:gd name="connsiteX29" fmla="*/ 521494 w 604838"/>
                  <a:gd name="connsiteY29" fmla="*/ 190500 h 466725"/>
                  <a:gd name="connsiteX30" fmla="*/ 528638 w 604838"/>
                  <a:gd name="connsiteY30" fmla="*/ 214312 h 466725"/>
                  <a:gd name="connsiteX31" fmla="*/ 516732 w 604838"/>
                  <a:gd name="connsiteY31" fmla="*/ 235743 h 466725"/>
                  <a:gd name="connsiteX32" fmla="*/ 490538 w 604838"/>
                  <a:gd name="connsiteY32" fmla="*/ 209550 h 466725"/>
                  <a:gd name="connsiteX33" fmla="*/ 464344 w 604838"/>
                  <a:gd name="connsiteY33" fmla="*/ 202406 h 466725"/>
                  <a:gd name="connsiteX34" fmla="*/ 435769 w 604838"/>
                  <a:gd name="connsiteY34" fmla="*/ 200025 h 466725"/>
                  <a:gd name="connsiteX35" fmla="*/ 402432 w 604838"/>
                  <a:gd name="connsiteY35" fmla="*/ 204787 h 466725"/>
                  <a:gd name="connsiteX36" fmla="*/ 388144 w 604838"/>
                  <a:gd name="connsiteY36" fmla="*/ 211931 h 466725"/>
                  <a:gd name="connsiteX37" fmla="*/ 364332 w 604838"/>
                  <a:gd name="connsiteY37" fmla="*/ 207168 h 466725"/>
                  <a:gd name="connsiteX38" fmla="*/ 347663 w 604838"/>
                  <a:gd name="connsiteY38" fmla="*/ 219075 h 466725"/>
                  <a:gd name="connsiteX39" fmla="*/ 338138 w 604838"/>
                  <a:gd name="connsiteY39" fmla="*/ 219075 h 466725"/>
                  <a:gd name="connsiteX40" fmla="*/ 319088 w 604838"/>
                  <a:gd name="connsiteY40" fmla="*/ 192881 h 466725"/>
                  <a:gd name="connsiteX41" fmla="*/ 302419 w 604838"/>
                  <a:gd name="connsiteY41" fmla="*/ 176212 h 466725"/>
                  <a:gd name="connsiteX42" fmla="*/ 271463 w 604838"/>
                  <a:gd name="connsiteY42" fmla="*/ 169068 h 466725"/>
                  <a:gd name="connsiteX43" fmla="*/ 216694 w 604838"/>
                  <a:gd name="connsiteY43" fmla="*/ 180975 h 466725"/>
                  <a:gd name="connsiteX44" fmla="*/ 178594 w 604838"/>
                  <a:gd name="connsiteY44" fmla="*/ 197643 h 466725"/>
                  <a:gd name="connsiteX45" fmla="*/ 130969 w 604838"/>
                  <a:gd name="connsiteY45" fmla="*/ 214312 h 466725"/>
                  <a:gd name="connsiteX46" fmla="*/ 95250 w 604838"/>
                  <a:gd name="connsiteY46" fmla="*/ 219075 h 466725"/>
                  <a:gd name="connsiteX47" fmla="*/ 57150 w 604838"/>
                  <a:gd name="connsiteY47" fmla="*/ 230981 h 466725"/>
                  <a:gd name="connsiteX48" fmla="*/ 21432 w 604838"/>
                  <a:gd name="connsiteY48" fmla="*/ 245268 h 466725"/>
                  <a:gd name="connsiteX49" fmla="*/ 0 w 604838"/>
                  <a:gd name="connsiteY49" fmla="*/ 257175 h 466725"/>
                  <a:gd name="connsiteX50" fmla="*/ 0 w 604838"/>
                  <a:gd name="connsiteY50" fmla="*/ 269081 h 466725"/>
                  <a:gd name="connsiteX51" fmla="*/ 7144 w 604838"/>
                  <a:gd name="connsiteY51" fmla="*/ 295275 h 466725"/>
                  <a:gd name="connsiteX52" fmla="*/ 47625 w 604838"/>
                  <a:gd name="connsiteY52" fmla="*/ 323850 h 466725"/>
                  <a:gd name="connsiteX53" fmla="*/ 92869 w 604838"/>
                  <a:gd name="connsiteY53" fmla="*/ 342900 h 466725"/>
                  <a:gd name="connsiteX54" fmla="*/ 102394 w 604838"/>
                  <a:gd name="connsiteY54" fmla="*/ 373856 h 466725"/>
                  <a:gd name="connsiteX55" fmla="*/ 130969 w 604838"/>
                  <a:gd name="connsiteY55" fmla="*/ 402431 h 466725"/>
                  <a:gd name="connsiteX56" fmla="*/ 164307 w 604838"/>
                  <a:gd name="connsiteY56" fmla="*/ 414337 h 466725"/>
                  <a:gd name="connsiteX57" fmla="*/ 188119 w 604838"/>
                  <a:gd name="connsiteY57" fmla="*/ 450056 h 466725"/>
                  <a:gd name="connsiteX58" fmla="*/ 200025 w 604838"/>
                  <a:gd name="connsiteY58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604838" h="466725">
                    <a:moveTo>
                      <a:pt x="545307" y="335756"/>
                    </a:moveTo>
                    <a:lnTo>
                      <a:pt x="545307" y="278606"/>
                    </a:lnTo>
                    <a:lnTo>
                      <a:pt x="550069" y="245268"/>
                    </a:lnTo>
                    <a:lnTo>
                      <a:pt x="554832" y="223837"/>
                    </a:lnTo>
                    <a:lnTo>
                      <a:pt x="554832" y="190500"/>
                    </a:lnTo>
                    <a:lnTo>
                      <a:pt x="557213" y="161925"/>
                    </a:lnTo>
                    <a:lnTo>
                      <a:pt x="569119" y="133350"/>
                    </a:lnTo>
                    <a:lnTo>
                      <a:pt x="578644" y="119062"/>
                    </a:lnTo>
                    <a:lnTo>
                      <a:pt x="604838" y="76200"/>
                    </a:lnTo>
                    <a:lnTo>
                      <a:pt x="581025" y="76200"/>
                    </a:lnTo>
                    <a:lnTo>
                      <a:pt x="550069" y="76200"/>
                    </a:lnTo>
                    <a:lnTo>
                      <a:pt x="490538" y="59531"/>
                    </a:lnTo>
                    <a:lnTo>
                      <a:pt x="464344" y="42862"/>
                    </a:lnTo>
                    <a:lnTo>
                      <a:pt x="435769" y="26193"/>
                    </a:lnTo>
                    <a:lnTo>
                      <a:pt x="416719" y="4762"/>
                    </a:lnTo>
                    <a:lnTo>
                      <a:pt x="388144" y="0"/>
                    </a:lnTo>
                    <a:lnTo>
                      <a:pt x="369094" y="0"/>
                    </a:lnTo>
                    <a:lnTo>
                      <a:pt x="345282" y="0"/>
                    </a:lnTo>
                    <a:lnTo>
                      <a:pt x="323850" y="14287"/>
                    </a:lnTo>
                    <a:lnTo>
                      <a:pt x="307182" y="30956"/>
                    </a:lnTo>
                    <a:lnTo>
                      <a:pt x="302419" y="57150"/>
                    </a:lnTo>
                    <a:lnTo>
                      <a:pt x="307182" y="85725"/>
                    </a:lnTo>
                    <a:lnTo>
                      <a:pt x="338138" y="130968"/>
                    </a:lnTo>
                    <a:lnTo>
                      <a:pt x="359569" y="154781"/>
                    </a:lnTo>
                    <a:lnTo>
                      <a:pt x="397669" y="169068"/>
                    </a:lnTo>
                    <a:lnTo>
                      <a:pt x="423863" y="176212"/>
                    </a:lnTo>
                    <a:lnTo>
                      <a:pt x="457200" y="166687"/>
                    </a:lnTo>
                    <a:lnTo>
                      <a:pt x="490538" y="164306"/>
                    </a:lnTo>
                    <a:lnTo>
                      <a:pt x="511969" y="171450"/>
                    </a:lnTo>
                    <a:lnTo>
                      <a:pt x="521494" y="190500"/>
                    </a:lnTo>
                    <a:lnTo>
                      <a:pt x="528638" y="214312"/>
                    </a:lnTo>
                    <a:lnTo>
                      <a:pt x="516732" y="235743"/>
                    </a:lnTo>
                    <a:lnTo>
                      <a:pt x="490538" y="209550"/>
                    </a:lnTo>
                    <a:lnTo>
                      <a:pt x="464344" y="202406"/>
                    </a:lnTo>
                    <a:lnTo>
                      <a:pt x="435769" y="200025"/>
                    </a:lnTo>
                    <a:lnTo>
                      <a:pt x="402432" y="204787"/>
                    </a:lnTo>
                    <a:lnTo>
                      <a:pt x="388144" y="211931"/>
                    </a:lnTo>
                    <a:lnTo>
                      <a:pt x="364332" y="207168"/>
                    </a:lnTo>
                    <a:lnTo>
                      <a:pt x="347663" y="219075"/>
                    </a:lnTo>
                    <a:lnTo>
                      <a:pt x="338138" y="219075"/>
                    </a:lnTo>
                    <a:lnTo>
                      <a:pt x="319088" y="192881"/>
                    </a:lnTo>
                    <a:lnTo>
                      <a:pt x="302419" y="176212"/>
                    </a:lnTo>
                    <a:lnTo>
                      <a:pt x="271463" y="169068"/>
                    </a:lnTo>
                    <a:lnTo>
                      <a:pt x="216694" y="180975"/>
                    </a:lnTo>
                    <a:lnTo>
                      <a:pt x="178594" y="197643"/>
                    </a:lnTo>
                    <a:lnTo>
                      <a:pt x="130969" y="214312"/>
                    </a:lnTo>
                    <a:lnTo>
                      <a:pt x="95250" y="219075"/>
                    </a:lnTo>
                    <a:lnTo>
                      <a:pt x="57150" y="230981"/>
                    </a:lnTo>
                    <a:lnTo>
                      <a:pt x="21432" y="245268"/>
                    </a:lnTo>
                    <a:lnTo>
                      <a:pt x="0" y="257175"/>
                    </a:lnTo>
                    <a:lnTo>
                      <a:pt x="0" y="269081"/>
                    </a:lnTo>
                    <a:lnTo>
                      <a:pt x="7144" y="295275"/>
                    </a:lnTo>
                    <a:lnTo>
                      <a:pt x="47625" y="323850"/>
                    </a:lnTo>
                    <a:lnTo>
                      <a:pt x="92869" y="342900"/>
                    </a:lnTo>
                    <a:lnTo>
                      <a:pt x="102394" y="373856"/>
                    </a:lnTo>
                    <a:lnTo>
                      <a:pt x="130969" y="402431"/>
                    </a:lnTo>
                    <a:lnTo>
                      <a:pt x="164307" y="414337"/>
                    </a:lnTo>
                    <a:lnTo>
                      <a:pt x="188119" y="450056"/>
                    </a:lnTo>
                    <a:lnTo>
                      <a:pt x="200025" y="46672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4007719" y="5992029"/>
                <a:ext cx="519700" cy="172410"/>
              </a:xfrm>
              <a:custGeom>
                <a:avLst/>
                <a:gdLst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8619 w 519112"/>
                  <a:gd name="connsiteY10" fmla="*/ 135731 h 173831"/>
                  <a:gd name="connsiteX11" fmla="*/ 414337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8619 w 519112"/>
                  <a:gd name="connsiteY10" fmla="*/ 135731 h 173831"/>
                  <a:gd name="connsiteX11" fmla="*/ 397668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3856 w 519112"/>
                  <a:gd name="connsiteY10" fmla="*/ 123825 h 173831"/>
                  <a:gd name="connsiteX11" fmla="*/ 397668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9112" h="173831">
                    <a:moveTo>
                      <a:pt x="0" y="0"/>
                    </a:moveTo>
                    <a:lnTo>
                      <a:pt x="35719" y="50006"/>
                    </a:lnTo>
                    <a:lnTo>
                      <a:pt x="92869" y="57150"/>
                    </a:lnTo>
                    <a:lnTo>
                      <a:pt x="133350" y="66675"/>
                    </a:lnTo>
                    <a:lnTo>
                      <a:pt x="154781" y="73819"/>
                    </a:lnTo>
                    <a:lnTo>
                      <a:pt x="195262" y="61913"/>
                    </a:lnTo>
                    <a:lnTo>
                      <a:pt x="240506" y="78581"/>
                    </a:lnTo>
                    <a:lnTo>
                      <a:pt x="264319" y="71438"/>
                    </a:lnTo>
                    <a:lnTo>
                      <a:pt x="311944" y="97631"/>
                    </a:lnTo>
                    <a:lnTo>
                      <a:pt x="350044" y="128588"/>
                    </a:lnTo>
                    <a:lnTo>
                      <a:pt x="373856" y="123825"/>
                    </a:lnTo>
                    <a:lnTo>
                      <a:pt x="397668" y="109538"/>
                    </a:lnTo>
                    <a:lnTo>
                      <a:pt x="438150" y="114300"/>
                    </a:lnTo>
                    <a:lnTo>
                      <a:pt x="459581" y="128588"/>
                    </a:lnTo>
                    <a:lnTo>
                      <a:pt x="478631" y="140494"/>
                    </a:lnTo>
                    <a:lnTo>
                      <a:pt x="478631" y="140494"/>
                    </a:lnTo>
                    <a:lnTo>
                      <a:pt x="509587" y="154781"/>
                    </a:lnTo>
                    <a:lnTo>
                      <a:pt x="519112" y="17383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" name="Freeform 233"/>
              <p:cNvSpPr/>
              <p:nvPr/>
            </p:nvSpPr>
            <p:spPr>
              <a:xfrm>
                <a:off x="3526046" y="5391131"/>
                <a:ext cx="740256" cy="783450"/>
              </a:xfrm>
              <a:custGeom>
                <a:avLst/>
                <a:gdLst>
                  <a:gd name="connsiteX0" fmla="*/ 466725 w 740569"/>
                  <a:gd name="connsiteY0" fmla="*/ 783431 h 783431"/>
                  <a:gd name="connsiteX1" fmla="*/ 428625 w 740569"/>
                  <a:gd name="connsiteY1" fmla="*/ 733425 h 783431"/>
                  <a:gd name="connsiteX2" fmla="*/ 376238 w 740569"/>
                  <a:gd name="connsiteY2" fmla="*/ 695325 h 783431"/>
                  <a:gd name="connsiteX3" fmla="*/ 326231 w 740569"/>
                  <a:gd name="connsiteY3" fmla="*/ 671513 h 783431"/>
                  <a:gd name="connsiteX4" fmla="*/ 283369 w 740569"/>
                  <a:gd name="connsiteY4" fmla="*/ 650081 h 783431"/>
                  <a:gd name="connsiteX5" fmla="*/ 240506 w 740569"/>
                  <a:gd name="connsiteY5" fmla="*/ 635794 h 783431"/>
                  <a:gd name="connsiteX6" fmla="*/ 192881 w 740569"/>
                  <a:gd name="connsiteY6" fmla="*/ 645319 h 783431"/>
                  <a:gd name="connsiteX7" fmla="*/ 183356 w 740569"/>
                  <a:gd name="connsiteY7" fmla="*/ 645319 h 783431"/>
                  <a:gd name="connsiteX8" fmla="*/ 154781 w 740569"/>
                  <a:gd name="connsiteY8" fmla="*/ 607219 h 783431"/>
                  <a:gd name="connsiteX9" fmla="*/ 135731 w 740569"/>
                  <a:gd name="connsiteY9" fmla="*/ 585788 h 783431"/>
                  <a:gd name="connsiteX10" fmla="*/ 123825 w 740569"/>
                  <a:gd name="connsiteY10" fmla="*/ 583406 h 783431"/>
                  <a:gd name="connsiteX11" fmla="*/ 109538 w 740569"/>
                  <a:gd name="connsiteY11" fmla="*/ 581025 h 783431"/>
                  <a:gd name="connsiteX12" fmla="*/ 80963 w 740569"/>
                  <a:gd name="connsiteY12" fmla="*/ 581025 h 783431"/>
                  <a:gd name="connsiteX13" fmla="*/ 35719 w 740569"/>
                  <a:gd name="connsiteY13" fmla="*/ 592931 h 783431"/>
                  <a:gd name="connsiteX14" fmla="*/ 7144 w 740569"/>
                  <a:gd name="connsiteY14" fmla="*/ 592931 h 783431"/>
                  <a:gd name="connsiteX15" fmla="*/ 7144 w 740569"/>
                  <a:gd name="connsiteY15" fmla="*/ 592931 h 783431"/>
                  <a:gd name="connsiteX16" fmla="*/ 0 w 740569"/>
                  <a:gd name="connsiteY16" fmla="*/ 573881 h 783431"/>
                  <a:gd name="connsiteX17" fmla="*/ 7144 w 740569"/>
                  <a:gd name="connsiteY17" fmla="*/ 554831 h 783431"/>
                  <a:gd name="connsiteX18" fmla="*/ 7144 w 740569"/>
                  <a:gd name="connsiteY18" fmla="*/ 554831 h 783431"/>
                  <a:gd name="connsiteX19" fmla="*/ 26194 w 740569"/>
                  <a:gd name="connsiteY19" fmla="*/ 521494 h 783431"/>
                  <a:gd name="connsiteX20" fmla="*/ 59531 w 740569"/>
                  <a:gd name="connsiteY20" fmla="*/ 511969 h 783431"/>
                  <a:gd name="connsiteX21" fmla="*/ 71438 w 740569"/>
                  <a:gd name="connsiteY21" fmla="*/ 509588 h 783431"/>
                  <a:gd name="connsiteX22" fmla="*/ 73819 w 740569"/>
                  <a:gd name="connsiteY22" fmla="*/ 490538 h 783431"/>
                  <a:gd name="connsiteX23" fmla="*/ 57150 w 740569"/>
                  <a:gd name="connsiteY23" fmla="*/ 461963 h 783431"/>
                  <a:gd name="connsiteX24" fmla="*/ 40481 w 740569"/>
                  <a:gd name="connsiteY24" fmla="*/ 433388 h 783431"/>
                  <a:gd name="connsiteX25" fmla="*/ 26194 w 740569"/>
                  <a:gd name="connsiteY25" fmla="*/ 402431 h 783431"/>
                  <a:gd name="connsiteX26" fmla="*/ 7144 w 740569"/>
                  <a:gd name="connsiteY26" fmla="*/ 381000 h 783431"/>
                  <a:gd name="connsiteX27" fmla="*/ 7144 w 740569"/>
                  <a:gd name="connsiteY27" fmla="*/ 376238 h 783431"/>
                  <a:gd name="connsiteX28" fmla="*/ 135731 w 740569"/>
                  <a:gd name="connsiteY28" fmla="*/ 216694 h 783431"/>
                  <a:gd name="connsiteX29" fmla="*/ 176213 w 740569"/>
                  <a:gd name="connsiteY29" fmla="*/ 223838 h 783431"/>
                  <a:gd name="connsiteX30" fmla="*/ 207169 w 740569"/>
                  <a:gd name="connsiteY30" fmla="*/ 254794 h 783431"/>
                  <a:gd name="connsiteX31" fmla="*/ 216694 w 740569"/>
                  <a:gd name="connsiteY31" fmla="*/ 290513 h 783431"/>
                  <a:gd name="connsiteX32" fmla="*/ 245269 w 740569"/>
                  <a:gd name="connsiteY32" fmla="*/ 300038 h 783431"/>
                  <a:gd name="connsiteX33" fmla="*/ 285750 w 740569"/>
                  <a:gd name="connsiteY33" fmla="*/ 288131 h 783431"/>
                  <a:gd name="connsiteX34" fmla="*/ 333375 w 740569"/>
                  <a:gd name="connsiteY34" fmla="*/ 266700 h 783431"/>
                  <a:gd name="connsiteX35" fmla="*/ 366713 w 740569"/>
                  <a:gd name="connsiteY35" fmla="*/ 252413 h 783431"/>
                  <a:gd name="connsiteX36" fmla="*/ 390525 w 740569"/>
                  <a:gd name="connsiteY36" fmla="*/ 238125 h 783431"/>
                  <a:gd name="connsiteX37" fmla="*/ 416719 w 740569"/>
                  <a:gd name="connsiteY37" fmla="*/ 233363 h 783431"/>
                  <a:gd name="connsiteX38" fmla="*/ 447675 w 740569"/>
                  <a:gd name="connsiteY38" fmla="*/ 235744 h 783431"/>
                  <a:gd name="connsiteX39" fmla="*/ 478631 w 740569"/>
                  <a:gd name="connsiteY39" fmla="*/ 235744 h 783431"/>
                  <a:gd name="connsiteX40" fmla="*/ 509588 w 740569"/>
                  <a:gd name="connsiteY40" fmla="*/ 207169 h 783431"/>
                  <a:gd name="connsiteX41" fmla="*/ 542925 w 740569"/>
                  <a:gd name="connsiteY41" fmla="*/ 164306 h 783431"/>
                  <a:gd name="connsiteX42" fmla="*/ 566738 w 740569"/>
                  <a:gd name="connsiteY42" fmla="*/ 135731 h 783431"/>
                  <a:gd name="connsiteX43" fmla="*/ 573881 w 740569"/>
                  <a:gd name="connsiteY43" fmla="*/ 119063 h 783431"/>
                  <a:gd name="connsiteX44" fmla="*/ 611981 w 740569"/>
                  <a:gd name="connsiteY44" fmla="*/ 73819 h 783431"/>
                  <a:gd name="connsiteX45" fmla="*/ 661988 w 740569"/>
                  <a:gd name="connsiteY45" fmla="*/ 69056 h 783431"/>
                  <a:gd name="connsiteX46" fmla="*/ 697706 w 740569"/>
                  <a:gd name="connsiteY46" fmla="*/ 52388 h 783431"/>
                  <a:gd name="connsiteX47" fmla="*/ 714375 w 740569"/>
                  <a:gd name="connsiteY47" fmla="*/ 33338 h 783431"/>
                  <a:gd name="connsiteX48" fmla="*/ 740569 w 740569"/>
                  <a:gd name="connsiteY48" fmla="*/ 0 h 78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40569" h="783431">
                    <a:moveTo>
                      <a:pt x="466725" y="783431"/>
                    </a:moveTo>
                    <a:lnTo>
                      <a:pt x="428625" y="733425"/>
                    </a:lnTo>
                    <a:lnTo>
                      <a:pt x="376238" y="695325"/>
                    </a:lnTo>
                    <a:lnTo>
                      <a:pt x="326231" y="671513"/>
                    </a:lnTo>
                    <a:lnTo>
                      <a:pt x="283369" y="650081"/>
                    </a:lnTo>
                    <a:lnTo>
                      <a:pt x="240506" y="635794"/>
                    </a:lnTo>
                    <a:lnTo>
                      <a:pt x="192881" y="645319"/>
                    </a:lnTo>
                    <a:lnTo>
                      <a:pt x="183356" y="645319"/>
                    </a:lnTo>
                    <a:lnTo>
                      <a:pt x="154781" y="607219"/>
                    </a:lnTo>
                    <a:lnTo>
                      <a:pt x="135731" y="585788"/>
                    </a:lnTo>
                    <a:lnTo>
                      <a:pt x="123825" y="583406"/>
                    </a:lnTo>
                    <a:lnTo>
                      <a:pt x="109538" y="581025"/>
                    </a:lnTo>
                    <a:lnTo>
                      <a:pt x="80963" y="581025"/>
                    </a:lnTo>
                    <a:lnTo>
                      <a:pt x="35719" y="592931"/>
                    </a:lnTo>
                    <a:lnTo>
                      <a:pt x="7144" y="592931"/>
                    </a:lnTo>
                    <a:lnTo>
                      <a:pt x="7144" y="592931"/>
                    </a:lnTo>
                    <a:lnTo>
                      <a:pt x="0" y="573881"/>
                    </a:lnTo>
                    <a:lnTo>
                      <a:pt x="7144" y="554831"/>
                    </a:lnTo>
                    <a:lnTo>
                      <a:pt x="7144" y="554831"/>
                    </a:lnTo>
                    <a:lnTo>
                      <a:pt x="26194" y="521494"/>
                    </a:lnTo>
                    <a:lnTo>
                      <a:pt x="59531" y="511969"/>
                    </a:lnTo>
                    <a:lnTo>
                      <a:pt x="71438" y="509588"/>
                    </a:lnTo>
                    <a:lnTo>
                      <a:pt x="73819" y="490538"/>
                    </a:lnTo>
                    <a:lnTo>
                      <a:pt x="57150" y="461963"/>
                    </a:lnTo>
                    <a:lnTo>
                      <a:pt x="40481" y="433388"/>
                    </a:lnTo>
                    <a:lnTo>
                      <a:pt x="26194" y="402431"/>
                    </a:lnTo>
                    <a:lnTo>
                      <a:pt x="7144" y="381000"/>
                    </a:lnTo>
                    <a:lnTo>
                      <a:pt x="7144" y="376238"/>
                    </a:lnTo>
                    <a:lnTo>
                      <a:pt x="135731" y="216694"/>
                    </a:lnTo>
                    <a:lnTo>
                      <a:pt x="176213" y="223838"/>
                    </a:lnTo>
                    <a:lnTo>
                      <a:pt x="207169" y="254794"/>
                    </a:lnTo>
                    <a:lnTo>
                      <a:pt x="216694" y="290513"/>
                    </a:lnTo>
                    <a:lnTo>
                      <a:pt x="245269" y="300038"/>
                    </a:lnTo>
                    <a:lnTo>
                      <a:pt x="285750" y="288131"/>
                    </a:lnTo>
                    <a:lnTo>
                      <a:pt x="333375" y="266700"/>
                    </a:lnTo>
                    <a:lnTo>
                      <a:pt x="366713" y="252413"/>
                    </a:lnTo>
                    <a:lnTo>
                      <a:pt x="390525" y="238125"/>
                    </a:lnTo>
                    <a:lnTo>
                      <a:pt x="416719" y="233363"/>
                    </a:lnTo>
                    <a:lnTo>
                      <a:pt x="447675" y="235744"/>
                    </a:lnTo>
                    <a:lnTo>
                      <a:pt x="478631" y="235744"/>
                    </a:lnTo>
                    <a:lnTo>
                      <a:pt x="509588" y="207169"/>
                    </a:lnTo>
                    <a:lnTo>
                      <a:pt x="542925" y="164306"/>
                    </a:lnTo>
                    <a:lnTo>
                      <a:pt x="566738" y="135731"/>
                    </a:lnTo>
                    <a:lnTo>
                      <a:pt x="573881" y="119063"/>
                    </a:lnTo>
                    <a:lnTo>
                      <a:pt x="611981" y="73819"/>
                    </a:lnTo>
                    <a:lnTo>
                      <a:pt x="661988" y="69056"/>
                    </a:lnTo>
                    <a:lnTo>
                      <a:pt x="697706" y="52388"/>
                    </a:lnTo>
                    <a:lnTo>
                      <a:pt x="714375" y="33338"/>
                    </a:lnTo>
                    <a:lnTo>
                      <a:pt x="740569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2907476" y="5155335"/>
                <a:ext cx="1336009" cy="623718"/>
              </a:xfrm>
              <a:custGeom>
                <a:avLst/>
                <a:gdLst>
                  <a:gd name="connsiteX0" fmla="*/ 1335882 w 1335882"/>
                  <a:gd name="connsiteY0" fmla="*/ 264319 h 623888"/>
                  <a:gd name="connsiteX1" fmla="*/ 1269207 w 1335882"/>
                  <a:gd name="connsiteY1" fmla="*/ 285750 h 623888"/>
                  <a:gd name="connsiteX2" fmla="*/ 1271588 w 1335882"/>
                  <a:gd name="connsiteY2" fmla="*/ 261938 h 623888"/>
                  <a:gd name="connsiteX3" fmla="*/ 1250157 w 1335882"/>
                  <a:gd name="connsiteY3" fmla="*/ 276225 h 623888"/>
                  <a:gd name="connsiteX4" fmla="*/ 1212057 w 1335882"/>
                  <a:gd name="connsiteY4" fmla="*/ 307182 h 623888"/>
                  <a:gd name="connsiteX5" fmla="*/ 1183482 w 1335882"/>
                  <a:gd name="connsiteY5" fmla="*/ 357188 h 623888"/>
                  <a:gd name="connsiteX6" fmla="*/ 1181100 w 1335882"/>
                  <a:gd name="connsiteY6" fmla="*/ 338138 h 623888"/>
                  <a:gd name="connsiteX7" fmla="*/ 1154907 w 1335882"/>
                  <a:gd name="connsiteY7" fmla="*/ 319088 h 623888"/>
                  <a:gd name="connsiteX8" fmla="*/ 1109663 w 1335882"/>
                  <a:gd name="connsiteY8" fmla="*/ 295275 h 623888"/>
                  <a:gd name="connsiteX9" fmla="*/ 1059657 w 1335882"/>
                  <a:gd name="connsiteY9" fmla="*/ 266700 h 623888"/>
                  <a:gd name="connsiteX10" fmla="*/ 1016794 w 1335882"/>
                  <a:gd name="connsiteY10" fmla="*/ 240507 h 623888"/>
                  <a:gd name="connsiteX11" fmla="*/ 976313 w 1335882"/>
                  <a:gd name="connsiteY11" fmla="*/ 214313 h 623888"/>
                  <a:gd name="connsiteX12" fmla="*/ 954882 w 1335882"/>
                  <a:gd name="connsiteY12" fmla="*/ 173832 h 623888"/>
                  <a:gd name="connsiteX13" fmla="*/ 926307 w 1335882"/>
                  <a:gd name="connsiteY13" fmla="*/ 133350 h 623888"/>
                  <a:gd name="connsiteX14" fmla="*/ 900113 w 1335882"/>
                  <a:gd name="connsiteY14" fmla="*/ 100013 h 623888"/>
                  <a:gd name="connsiteX15" fmla="*/ 869157 w 1335882"/>
                  <a:gd name="connsiteY15" fmla="*/ 69057 h 623888"/>
                  <a:gd name="connsiteX16" fmla="*/ 840582 w 1335882"/>
                  <a:gd name="connsiteY16" fmla="*/ 50007 h 623888"/>
                  <a:gd name="connsiteX17" fmla="*/ 802482 w 1335882"/>
                  <a:gd name="connsiteY17" fmla="*/ 42863 h 623888"/>
                  <a:gd name="connsiteX18" fmla="*/ 769144 w 1335882"/>
                  <a:gd name="connsiteY18" fmla="*/ 47625 h 623888"/>
                  <a:gd name="connsiteX19" fmla="*/ 752475 w 1335882"/>
                  <a:gd name="connsiteY19" fmla="*/ 47625 h 623888"/>
                  <a:gd name="connsiteX20" fmla="*/ 728663 w 1335882"/>
                  <a:gd name="connsiteY20" fmla="*/ 42863 h 623888"/>
                  <a:gd name="connsiteX21" fmla="*/ 704850 w 1335882"/>
                  <a:gd name="connsiteY21" fmla="*/ 21432 h 623888"/>
                  <a:gd name="connsiteX22" fmla="*/ 661988 w 1335882"/>
                  <a:gd name="connsiteY22" fmla="*/ 9525 h 623888"/>
                  <a:gd name="connsiteX23" fmla="*/ 635794 w 1335882"/>
                  <a:gd name="connsiteY23" fmla="*/ 11907 h 623888"/>
                  <a:gd name="connsiteX24" fmla="*/ 600075 w 1335882"/>
                  <a:gd name="connsiteY24" fmla="*/ 16669 h 623888"/>
                  <a:gd name="connsiteX25" fmla="*/ 554832 w 1335882"/>
                  <a:gd name="connsiteY25" fmla="*/ 21432 h 623888"/>
                  <a:gd name="connsiteX26" fmla="*/ 521494 w 1335882"/>
                  <a:gd name="connsiteY26" fmla="*/ 21432 h 623888"/>
                  <a:gd name="connsiteX27" fmla="*/ 492919 w 1335882"/>
                  <a:gd name="connsiteY27" fmla="*/ 11907 h 623888"/>
                  <a:gd name="connsiteX28" fmla="*/ 469107 w 1335882"/>
                  <a:gd name="connsiteY28" fmla="*/ 11907 h 623888"/>
                  <a:gd name="connsiteX29" fmla="*/ 438150 w 1335882"/>
                  <a:gd name="connsiteY29" fmla="*/ 2382 h 623888"/>
                  <a:gd name="connsiteX30" fmla="*/ 388144 w 1335882"/>
                  <a:gd name="connsiteY30" fmla="*/ 0 h 623888"/>
                  <a:gd name="connsiteX31" fmla="*/ 345282 w 1335882"/>
                  <a:gd name="connsiteY31" fmla="*/ 2382 h 623888"/>
                  <a:gd name="connsiteX32" fmla="*/ 319088 w 1335882"/>
                  <a:gd name="connsiteY32" fmla="*/ 14288 h 623888"/>
                  <a:gd name="connsiteX33" fmla="*/ 292894 w 1335882"/>
                  <a:gd name="connsiteY33" fmla="*/ 28575 h 623888"/>
                  <a:gd name="connsiteX34" fmla="*/ 271463 w 1335882"/>
                  <a:gd name="connsiteY34" fmla="*/ 30957 h 623888"/>
                  <a:gd name="connsiteX35" fmla="*/ 228600 w 1335882"/>
                  <a:gd name="connsiteY35" fmla="*/ 28575 h 623888"/>
                  <a:gd name="connsiteX36" fmla="*/ 209550 w 1335882"/>
                  <a:gd name="connsiteY36" fmla="*/ 47625 h 623888"/>
                  <a:gd name="connsiteX37" fmla="*/ 154782 w 1335882"/>
                  <a:gd name="connsiteY37" fmla="*/ 88107 h 623888"/>
                  <a:gd name="connsiteX38" fmla="*/ 133350 w 1335882"/>
                  <a:gd name="connsiteY38" fmla="*/ 135732 h 623888"/>
                  <a:gd name="connsiteX39" fmla="*/ 128588 w 1335882"/>
                  <a:gd name="connsiteY39" fmla="*/ 197644 h 623888"/>
                  <a:gd name="connsiteX40" fmla="*/ 138113 w 1335882"/>
                  <a:gd name="connsiteY40" fmla="*/ 250032 h 623888"/>
                  <a:gd name="connsiteX41" fmla="*/ 171450 w 1335882"/>
                  <a:gd name="connsiteY41" fmla="*/ 297657 h 623888"/>
                  <a:gd name="connsiteX42" fmla="*/ 219075 w 1335882"/>
                  <a:gd name="connsiteY42" fmla="*/ 314325 h 623888"/>
                  <a:gd name="connsiteX43" fmla="*/ 228600 w 1335882"/>
                  <a:gd name="connsiteY43" fmla="*/ 333375 h 623888"/>
                  <a:gd name="connsiteX44" fmla="*/ 230982 w 1335882"/>
                  <a:gd name="connsiteY44" fmla="*/ 354807 h 623888"/>
                  <a:gd name="connsiteX45" fmla="*/ 221457 w 1335882"/>
                  <a:gd name="connsiteY45" fmla="*/ 383382 h 623888"/>
                  <a:gd name="connsiteX46" fmla="*/ 221457 w 1335882"/>
                  <a:gd name="connsiteY46" fmla="*/ 395288 h 623888"/>
                  <a:gd name="connsiteX47" fmla="*/ 219075 w 1335882"/>
                  <a:gd name="connsiteY47" fmla="*/ 400050 h 623888"/>
                  <a:gd name="connsiteX48" fmla="*/ 209550 w 1335882"/>
                  <a:gd name="connsiteY48" fmla="*/ 407194 h 623888"/>
                  <a:gd name="connsiteX49" fmla="*/ 121444 w 1335882"/>
                  <a:gd name="connsiteY49" fmla="*/ 495300 h 623888"/>
                  <a:gd name="connsiteX50" fmla="*/ 138113 w 1335882"/>
                  <a:gd name="connsiteY50" fmla="*/ 516732 h 623888"/>
                  <a:gd name="connsiteX51" fmla="*/ 133350 w 1335882"/>
                  <a:gd name="connsiteY51" fmla="*/ 597694 h 623888"/>
                  <a:gd name="connsiteX52" fmla="*/ 85725 w 1335882"/>
                  <a:gd name="connsiteY52" fmla="*/ 604838 h 623888"/>
                  <a:gd name="connsiteX53" fmla="*/ 33338 w 1335882"/>
                  <a:gd name="connsiteY53" fmla="*/ 616744 h 623888"/>
                  <a:gd name="connsiteX54" fmla="*/ 0 w 1335882"/>
                  <a:gd name="connsiteY54" fmla="*/ 623888 h 62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35882" h="623888">
                    <a:moveTo>
                      <a:pt x="1335882" y="264319"/>
                    </a:moveTo>
                    <a:lnTo>
                      <a:pt x="1269207" y="285750"/>
                    </a:lnTo>
                    <a:lnTo>
                      <a:pt x="1271588" y="261938"/>
                    </a:lnTo>
                    <a:lnTo>
                      <a:pt x="1250157" y="276225"/>
                    </a:lnTo>
                    <a:lnTo>
                      <a:pt x="1212057" y="307182"/>
                    </a:lnTo>
                    <a:lnTo>
                      <a:pt x="1183482" y="357188"/>
                    </a:lnTo>
                    <a:lnTo>
                      <a:pt x="1181100" y="338138"/>
                    </a:lnTo>
                    <a:lnTo>
                      <a:pt x="1154907" y="319088"/>
                    </a:lnTo>
                    <a:lnTo>
                      <a:pt x="1109663" y="295275"/>
                    </a:lnTo>
                    <a:lnTo>
                      <a:pt x="1059657" y="266700"/>
                    </a:lnTo>
                    <a:lnTo>
                      <a:pt x="1016794" y="240507"/>
                    </a:lnTo>
                    <a:lnTo>
                      <a:pt x="976313" y="214313"/>
                    </a:lnTo>
                    <a:lnTo>
                      <a:pt x="954882" y="173832"/>
                    </a:lnTo>
                    <a:lnTo>
                      <a:pt x="926307" y="133350"/>
                    </a:lnTo>
                    <a:lnTo>
                      <a:pt x="900113" y="100013"/>
                    </a:lnTo>
                    <a:lnTo>
                      <a:pt x="869157" y="69057"/>
                    </a:lnTo>
                    <a:lnTo>
                      <a:pt x="840582" y="50007"/>
                    </a:lnTo>
                    <a:lnTo>
                      <a:pt x="802482" y="42863"/>
                    </a:lnTo>
                    <a:lnTo>
                      <a:pt x="769144" y="47625"/>
                    </a:lnTo>
                    <a:lnTo>
                      <a:pt x="752475" y="47625"/>
                    </a:lnTo>
                    <a:lnTo>
                      <a:pt x="728663" y="42863"/>
                    </a:lnTo>
                    <a:lnTo>
                      <a:pt x="704850" y="21432"/>
                    </a:lnTo>
                    <a:lnTo>
                      <a:pt x="661988" y="9525"/>
                    </a:lnTo>
                    <a:lnTo>
                      <a:pt x="635794" y="11907"/>
                    </a:lnTo>
                    <a:lnTo>
                      <a:pt x="600075" y="16669"/>
                    </a:lnTo>
                    <a:lnTo>
                      <a:pt x="554832" y="21432"/>
                    </a:lnTo>
                    <a:lnTo>
                      <a:pt x="521494" y="21432"/>
                    </a:lnTo>
                    <a:lnTo>
                      <a:pt x="492919" y="11907"/>
                    </a:lnTo>
                    <a:lnTo>
                      <a:pt x="469107" y="11907"/>
                    </a:lnTo>
                    <a:lnTo>
                      <a:pt x="438150" y="2382"/>
                    </a:lnTo>
                    <a:lnTo>
                      <a:pt x="388144" y="0"/>
                    </a:lnTo>
                    <a:lnTo>
                      <a:pt x="345282" y="2382"/>
                    </a:lnTo>
                    <a:lnTo>
                      <a:pt x="319088" y="14288"/>
                    </a:lnTo>
                    <a:lnTo>
                      <a:pt x="292894" y="28575"/>
                    </a:lnTo>
                    <a:lnTo>
                      <a:pt x="271463" y="30957"/>
                    </a:lnTo>
                    <a:lnTo>
                      <a:pt x="228600" y="28575"/>
                    </a:lnTo>
                    <a:lnTo>
                      <a:pt x="209550" y="47625"/>
                    </a:lnTo>
                    <a:lnTo>
                      <a:pt x="154782" y="88107"/>
                    </a:lnTo>
                    <a:lnTo>
                      <a:pt x="133350" y="135732"/>
                    </a:lnTo>
                    <a:lnTo>
                      <a:pt x="128588" y="197644"/>
                    </a:lnTo>
                    <a:lnTo>
                      <a:pt x="138113" y="250032"/>
                    </a:lnTo>
                    <a:lnTo>
                      <a:pt x="171450" y="297657"/>
                    </a:lnTo>
                    <a:lnTo>
                      <a:pt x="219075" y="314325"/>
                    </a:lnTo>
                    <a:lnTo>
                      <a:pt x="228600" y="333375"/>
                    </a:lnTo>
                    <a:lnTo>
                      <a:pt x="230982" y="354807"/>
                    </a:lnTo>
                    <a:lnTo>
                      <a:pt x="221457" y="383382"/>
                    </a:lnTo>
                    <a:lnTo>
                      <a:pt x="221457" y="395288"/>
                    </a:lnTo>
                    <a:lnTo>
                      <a:pt x="219075" y="400050"/>
                    </a:lnTo>
                    <a:lnTo>
                      <a:pt x="209550" y="407194"/>
                    </a:lnTo>
                    <a:lnTo>
                      <a:pt x="121444" y="495300"/>
                    </a:lnTo>
                    <a:lnTo>
                      <a:pt x="138113" y="516732"/>
                    </a:lnTo>
                    <a:lnTo>
                      <a:pt x="133350" y="597694"/>
                    </a:lnTo>
                    <a:lnTo>
                      <a:pt x="85725" y="604838"/>
                    </a:lnTo>
                    <a:lnTo>
                      <a:pt x="33338" y="616744"/>
                    </a:lnTo>
                    <a:lnTo>
                      <a:pt x="0" y="623888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" name="Freeform 235"/>
              <p:cNvSpPr/>
              <p:nvPr/>
            </p:nvSpPr>
            <p:spPr>
              <a:xfrm>
                <a:off x="3041837" y="5388595"/>
                <a:ext cx="593219" cy="380316"/>
              </a:xfrm>
              <a:custGeom>
                <a:avLst/>
                <a:gdLst>
                  <a:gd name="connsiteX0" fmla="*/ 0 w 592932"/>
                  <a:gd name="connsiteY0" fmla="*/ 361950 h 381000"/>
                  <a:gd name="connsiteX1" fmla="*/ 50007 w 592932"/>
                  <a:gd name="connsiteY1" fmla="*/ 350044 h 381000"/>
                  <a:gd name="connsiteX2" fmla="*/ 100013 w 592932"/>
                  <a:gd name="connsiteY2" fmla="*/ 376237 h 381000"/>
                  <a:gd name="connsiteX3" fmla="*/ 116682 w 592932"/>
                  <a:gd name="connsiteY3" fmla="*/ 381000 h 381000"/>
                  <a:gd name="connsiteX4" fmla="*/ 185738 w 592932"/>
                  <a:gd name="connsiteY4" fmla="*/ 371475 h 381000"/>
                  <a:gd name="connsiteX5" fmla="*/ 257175 w 592932"/>
                  <a:gd name="connsiteY5" fmla="*/ 352425 h 381000"/>
                  <a:gd name="connsiteX6" fmla="*/ 333375 w 592932"/>
                  <a:gd name="connsiteY6" fmla="*/ 333375 h 381000"/>
                  <a:gd name="connsiteX7" fmla="*/ 400050 w 592932"/>
                  <a:gd name="connsiteY7" fmla="*/ 328612 h 381000"/>
                  <a:gd name="connsiteX8" fmla="*/ 435769 w 592932"/>
                  <a:gd name="connsiteY8" fmla="*/ 345281 h 381000"/>
                  <a:gd name="connsiteX9" fmla="*/ 473869 w 592932"/>
                  <a:gd name="connsiteY9" fmla="*/ 369094 h 381000"/>
                  <a:gd name="connsiteX10" fmla="*/ 592932 w 592932"/>
                  <a:gd name="connsiteY10" fmla="*/ 226219 h 381000"/>
                  <a:gd name="connsiteX11" fmla="*/ 564357 w 592932"/>
                  <a:gd name="connsiteY11" fmla="*/ 219075 h 381000"/>
                  <a:gd name="connsiteX12" fmla="*/ 533400 w 592932"/>
                  <a:gd name="connsiteY12" fmla="*/ 192881 h 381000"/>
                  <a:gd name="connsiteX13" fmla="*/ 526257 w 592932"/>
                  <a:gd name="connsiteY13" fmla="*/ 147637 h 381000"/>
                  <a:gd name="connsiteX14" fmla="*/ 507207 w 592932"/>
                  <a:gd name="connsiteY14" fmla="*/ 97631 h 381000"/>
                  <a:gd name="connsiteX15" fmla="*/ 473869 w 592932"/>
                  <a:gd name="connsiteY15" fmla="*/ 64294 h 381000"/>
                  <a:gd name="connsiteX16" fmla="*/ 438150 w 592932"/>
                  <a:gd name="connsiteY16" fmla="*/ 35719 h 381000"/>
                  <a:gd name="connsiteX17" fmla="*/ 397669 w 592932"/>
                  <a:gd name="connsiteY17" fmla="*/ 21431 h 381000"/>
                  <a:gd name="connsiteX18" fmla="*/ 357188 w 592932"/>
                  <a:gd name="connsiteY18" fmla="*/ 7144 h 381000"/>
                  <a:gd name="connsiteX19" fmla="*/ 311944 w 592932"/>
                  <a:gd name="connsiteY19" fmla="*/ 0 h 381000"/>
                  <a:gd name="connsiteX20" fmla="*/ 285750 w 592932"/>
                  <a:gd name="connsiteY20" fmla="*/ 7144 h 381000"/>
                  <a:gd name="connsiteX21" fmla="*/ 254794 w 592932"/>
                  <a:gd name="connsiteY21" fmla="*/ 30956 h 381000"/>
                  <a:gd name="connsiteX22" fmla="*/ 221457 w 592932"/>
                  <a:gd name="connsiteY22" fmla="*/ 40481 h 381000"/>
                  <a:gd name="connsiteX23" fmla="*/ 180975 w 592932"/>
                  <a:gd name="connsiteY23" fmla="*/ 52387 h 381000"/>
                  <a:gd name="connsiteX24" fmla="*/ 150019 w 592932"/>
                  <a:gd name="connsiteY24" fmla="*/ 71437 h 381000"/>
                  <a:gd name="connsiteX25" fmla="*/ 123825 w 592932"/>
                  <a:gd name="connsiteY25" fmla="*/ 71437 h 381000"/>
                  <a:gd name="connsiteX26" fmla="*/ 100013 w 592932"/>
                  <a:gd name="connsiteY26" fmla="*/ 76200 h 381000"/>
                  <a:gd name="connsiteX27" fmla="*/ 102394 w 592932"/>
                  <a:gd name="connsiteY27" fmla="*/ 95250 h 381000"/>
                  <a:gd name="connsiteX28" fmla="*/ 100013 w 592932"/>
                  <a:gd name="connsiteY28" fmla="*/ 119062 h 381000"/>
                  <a:gd name="connsiteX29" fmla="*/ 121444 w 592932"/>
                  <a:gd name="connsiteY29" fmla="*/ 126206 h 381000"/>
                  <a:gd name="connsiteX30" fmla="*/ 119063 w 592932"/>
                  <a:gd name="connsiteY30" fmla="*/ 140494 h 381000"/>
                  <a:gd name="connsiteX31" fmla="*/ 104775 w 592932"/>
                  <a:gd name="connsiteY31" fmla="*/ 152400 h 381000"/>
                  <a:gd name="connsiteX32" fmla="*/ 104775 w 592932"/>
                  <a:gd name="connsiteY32" fmla="*/ 152400 h 381000"/>
                  <a:gd name="connsiteX33" fmla="*/ 88107 w 592932"/>
                  <a:gd name="connsiteY33" fmla="*/ 171450 h 381000"/>
                  <a:gd name="connsiteX34" fmla="*/ 97632 w 592932"/>
                  <a:gd name="connsiteY34" fmla="*/ 180975 h 381000"/>
                  <a:gd name="connsiteX35" fmla="*/ 95250 w 592932"/>
                  <a:gd name="connsiteY35" fmla="*/ 197644 h 381000"/>
                  <a:gd name="connsiteX36" fmla="*/ 95250 w 592932"/>
                  <a:gd name="connsiteY36" fmla="*/ 197644 h 381000"/>
                  <a:gd name="connsiteX37" fmla="*/ 97632 w 592932"/>
                  <a:gd name="connsiteY37" fmla="*/ 221456 h 381000"/>
                  <a:gd name="connsiteX38" fmla="*/ 92869 w 592932"/>
                  <a:gd name="connsiteY38" fmla="*/ 235744 h 381000"/>
                  <a:gd name="connsiteX39" fmla="*/ 85725 w 592932"/>
                  <a:gd name="connsiteY39" fmla="*/ 242887 h 381000"/>
                  <a:gd name="connsiteX40" fmla="*/ 59532 w 592932"/>
                  <a:gd name="connsiteY40" fmla="*/ 228600 h 381000"/>
                  <a:gd name="connsiteX41" fmla="*/ 59532 w 592932"/>
                  <a:gd name="connsiteY41" fmla="*/ 228600 h 381000"/>
                  <a:gd name="connsiteX42" fmla="*/ 50007 w 592932"/>
                  <a:gd name="connsiteY42" fmla="*/ 245269 h 381000"/>
                  <a:gd name="connsiteX43" fmla="*/ 50007 w 592932"/>
                  <a:gd name="connsiteY43" fmla="*/ 259556 h 381000"/>
                  <a:gd name="connsiteX44" fmla="*/ 50007 w 592932"/>
                  <a:gd name="connsiteY44" fmla="*/ 259556 h 381000"/>
                  <a:gd name="connsiteX45" fmla="*/ 26194 w 592932"/>
                  <a:gd name="connsiteY45" fmla="*/ 273844 h 381000"/>
                  <a:gd name="connsiteX46" fmla="*/ 7144 w 592932"/>
                  <a:gd name="connsiteY46" fmla="*/ 278606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92932" h="381000">
                    <a:moveTo>
                      <a:pt x="0" y="361950"/>
                    </a:moveTo>
                    <a:lnTo>
                      <a:pt x="50007" y="350044"/>
                    </a:lnTo>
                    <a:lnTo>
                      <a:pt x="100013" y="376237"/>
                    </a:lnTo>
                    <a:lnTo>
                      <a:pt x="116682" y="381000"/>
                    </a:lnTo>
                    <a:lnTo>
                      <a:pt x="185738" y="371475"/>
                    </a:lnTo>
                    <a:lnTo>
                      <a:pt x="257175" y="352425"/>
                    </a:lnTo>
                    <a:lnTo>
                      <a:pt x="333375" y="333375"/>
                    </a:lnTo>
                    <a:lnTo>
                      <a:pt x="400050" y="328612"/>
                    </a:lnTo>
                    <a:lnTo>
                      <a:pt x="435769" y="345281"/>
                    </a:lnTo>
                    <a:lnTo>
                      <a:pt x="473869" y="369094"/>
                    </a:lnTo>
                    <a:lnTo>
                      <a:pt x="592932" y="226219"/>
                    </a:lnTo>
                    <a:lnTo>
                      <a:pt x="564357" y="219075"/>
                    </a:lnTo>
                    <a:lnTo>
                      <a:pt x="533400" y="192881"/>
                    </a:lnTo>
                    <a:lnTo>
                      <a:pt x="526257" y="147637"/>
                    </a:lnTo>
                    <a:lnTo>
                      <a:pt x="507207" y="97631"/>
                    </a:lnTo>
                    <a:lnTo>
                      <a:pt x="473869" y="64294"/>
                    </a:lnTo>
                    <a:lnTo>
                      <a:pt x="438150" y="35719"/>
                    </a:lnTo>
                    <a:lnTo>
                      <a:pt x="397669" y="21431"/>
                    </a:lnTo>
                    <a:lnTo>
                      <a:pt x="357188" y="7144"/>
                    </a:lnTo>
                    <a:lnTo>
                      <a:pt x="311944" y="0"/>
                    </a:lnTo>
                    <a:lnTo>
                      <a:pt x="285750" y="7144"/>
                    </a:lnTo>
                    <a:lnTo>
                      <a:pt x="254794" y="30956"/>
                    </a:lnTo>
                    <a:lnTo>
                      <a:pt x="221457" y="40481"/>
                    </a:lnTo>
                    <a:lnTo>
                      <a:pt x="180975" y="52387"/>
                    </a:lnTo>
                    <a:lnTo>
                      <a:pt x="150019" y="71437"/>
                    </a:lnTo>
                    <a:lnTo>
                      <a:pt x="123825" y="71437"/>
                    </a:lnTo>
                    <a:lnTo>
                      <a:pt x="100013" y="76200"/>
                    </a:lnTo>
                    <a:lnTo>
                      <a:pt x="102394" y="95250"/>
                    </a:lnTo>
                    <a:lnTo>
                      <a:pt x="100013" y="119062"/>
                    </a:lnTo>
                    <a:lnTo>
                      <a:pt x="121444" y="126206"/>
                    </a:lnTo>
                    <a:lnTo>
                      <a:pt x="119063" y="140494"/>
                    </a:lnTo>
                    <a:lnTo>
                      <a:pt x="104775" y="152400"/>
                    </a:lnTo>
                    <a:lnTo>
                      <a:pt x="104775" y="152400"/>
                    </a:lnTo>
                    <a:lnTo>
                      <a:pt x="88107" y="171450"/>
                    </a:lnTo>
                    <a:lnTo>
                      <a:pt x="97632" y="180975"/>
                    </a:lnTo>
                    <a:lnTo>
                      <a:pt x="95250" y="197644"/>
                    </a:lnTo>
                    <a:lnTo>
                      <a:pt x="95250" y="197644"/>
                    </a:lnTo>
                    <a:lnTo>
                      <a:pt x="97632" y="221456"/>
                    </a:lnTo>
                    <a:lnTo>
                      <a:pt x="92869" y="235744"/>
                    </a:lnTo>
                    <a:lnTo>
                      <a:pt x="85725" y="242887"/>
                    </a:lnTo>
                    <a:lnTo>
                      <a:pt x="59532" y="228600"/>
                    </a:lnTo>
                    <a:lnTo>
                      <a:pt x="59532" y="228600"/>
                    </a:lnTo>
                    <a:lnTo>
                      <a:pt x="50007" y="245269"/>
                    </a:lnTo>
                    <a:lnTo>
                      <a:pt x="50007" y="259556"/>
                    </a:lnTo>
                    <a:lnTo>
                      <a:pt x="50007" y="259556"/>
                    </a:lnTo>
                    <a:lnTo>
                      <a:pt x="26194" y="273844"/>
                    </a:lnTo>
                    <a:lnTo>
                      <a:pt x="7144" y="278606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" name="Freeform 236"/>
              <p:cNvSpPr/>
              <p:nvPr/>
            </p:nvSpPr>
            <p:spPr>
              <a:xfrm>
                <a:off x="3401824" y="4901791"/>
                <a:ext cx="499420" cy="268756"/>
              </a:xfrm>
              <a:custGeom>
                <a:avLst/>
                <a:gdLst>
                  <a:gd name="connsiteX0" fmla="*/ 500063 w 500063"/>
                  <a:gd name="connsiteY0" fmla="*/ 133350 h 269081"/>
                  <a:gd name="connsiteX1" fmla="*/ 492919 w 500063"/>
                  <a:gd name="connsiteY1" fmla="*/ 102393 h 269081"/>
                  <a:gd name="connsiteX2" fmla="*/ 476250 w 500063"/>
                  <a:gd name="connsiteY2" fmla="*/ 80962 h 269081"/>
                  <a:gd name="connsiteX3" fmla="*/ 442913 w 500063"/>
                  <a:gd name="connsiteY3" fmla="*/ 38100 h 269081"/>
                  <a:gd name="connsiteX4" fmla="*/ 404813 w 500063"/>
                  <a:gd name="connsiteY4" fmla="*/ 7143 h 269081"/>
                  <a:gd name="connsiteX5" fmla="*/ 357188 w 500063"/>
                  <a:gd name="connsiteY5" fmla="*/ 0 h 269081"/>
                  <a:gd name="connsiteX6" fmla="*/ 314325 w 500063"/>
                  <a:gd name="connsiteY6" fmla="*/ 0 h 269081"/>
                  <a:gd name="connsiteX7" fmla="*/ 264319 w 500063"/>
                  <a:gd name="connsiteY7" fmla="*/ 0 h 269081"/>
                  <a:gd name="connsiteX8" fmla="*/ 219075 w 500063"/>
                  <a:gd name="connsiteY8" fmla="*/ 0 h 269081"/>
                  <a:gd name="connsiteX9" fmla="*/ 192881 w 500063"/>
                  <a:gd name="connsiteY9" fmla="*/ 23812 h 269081"/>
                  <a:gd name="connsiteX10" fmla="*/ 173831 w 500063"/>
                  <a:gd name="connsiteY10" fmla="*/ 30956 h 269081"/>
                  <a:gd name="connsiteX11" fmla="*/ 171450 w 500063"/>
                  <a:gd name="connsiteY11" fmla="*/ 50006 h 269081"/>
                  <a:gd name="connsiteX12" fmla="*/ 166688 w 500063"/>
                  <a:gd name="connsiteY12" fmla="*/ 66675 h 269081"/>
                  <a:gd name="connsiteX13" fmla="*/ 164306 w 500063"/>
                  <a:gd name="connsiteY13" fmla="*/ 80962 h 269081"/>
                  <a:gd name="connsiteX14" fmla="*/ 145256 w 500063"/>
                  <a:gd name="connsiteY14" fmla="*/ 85725 h 269081"/>
                  <a:gd name="connsiteX15" fmla="*/ 130969 w 500063"/>
                  <a:gd name="connsiteY15" fmla="*/ 88106 h 269081"/>
                  <a:gd name="connsiteX16" fmla="*/ 92869 w 500063"/>
                  <a:gd name="connsiteY16" fmla="*/ 183356 h 269081"/>
                  <a:gd name="connsiteX17" fmla="*/ 97631 w 500063"/>
                  <a:gd name="connsiteY17" fmla="*/ 190500 h 269081"/>
                  <a:gd name="connsiteX18" fmla="*/ 107156 w 500063"/>
                  <a:gd name="connsiteY18" fmla="*/ 188118 h 269081"/>
                  <a:gd name="connsiteX19" fmla="*/ 116681 w 500063"/>
                  <a:gd name="connsiteY19" fmla="*/ 173831 h 269081"/>
                  <a:gd name="connsiteX20" fmla="*/ 130969 w 500063"/>
                  <a:gd name="connsiteY20" fmla="*/ 183356 h 269081"/>
                  <a:gd name="connsiteX21" fmla="*/ 142875 w 500063"/>
                  <a:gd name="connsiteY21" fmla="*/ 188118 h 269081"/>
                  <a:gd name="connsiteX22" fmla="*/ 150019 w 500063"/>
                  <a:gd name="connsiteY22" fmla="*/ 207168 h 269081"/>
                  <a:gd name="connsiteX23" fmla="*/ 138113 w 500063"/>
                  <a:gd name="connsiteY23" fmla="*/ 214312 h 269081"/>
                  <a:gd name="connsiteX24" fmla="*/ 111919 w 500063"/>
                  <a:gd name="connsiteY24" fmla="*/ 209550 h 269081"/>
                  <a:gd name="connsiteX25" fmla="*/ 97631 w 500063"/>
                  <a:gd name="connsiteY25" fmla="*/ 209550 h 269081"/>
                  <a:gd name="connsiteX26" fmla="*/ 85725 w 500063"/>
                  <a:gd name="connsiteY26" fmla="*/ 202406 h 269081"/>
                  <a:gd name="connsiteX27" fmla="*/ 64294 w 500063"/>
                  <a:gd name="connsiteY27" fmla="*/ 202406 h 269081"/>
                  <a:gd name="connsiteX28" fmla="*/ 64294 w 500063"/>
                  <a:gd name="connsiteY28" fmla="*/ 202406 h 269081"/>
                  <a:gd name="connsiteX29" fmla="*/ 40481 w 500063"/>
                  <a:gd name="connsiteY29" fmla="*/ 214312 h 269081"/>
                  <a:gd name="connsiteX30" fmla="*/ 21431 w 500063"/>
                  <a:gd name="connsiteY30" fmla="*/ 219075 h 269081"/>
                  <a:gd name="connsiteX31" fmla="*/ 9525 w 500063"/>
                  <a:gd name="connsiteY31" fmla="*/ 228600 h 269081"/>
                  <a:gd name="connsiteX32" fmla="*/ 7144 w 500063"/>
                  <a:gd name="connsiteY32" fmla="*/ 238125 h 269081"/>
                  <a:gd name="connsiteX33" fmla="*/ 0 w 500063"/>
                  <a:gd name="connsiteY33" fmla="*/ 269081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00063" h="269081">
                    <a:moveTo>
                      <a:pt x="500063" y="133350"/>
                    </a:moveTo>
                    <a:lnTo>
                      <a:pt x="492919" y="102393"/>
                    </a:lnTo>
                    <a:lnTo>
                      <a:pt x="476250" y="80962"/>
                    </a:lnTo>
                    <a:lnTo>
                      <a:pt x="442913" y="38100"/>
                    </a:lnTo>
                    <a:lnTo>
                      <a:pt x="404813" y="7143"/>
                    </a:lnTo>
                    <a:lnTo>
                      <a:pt x="357188" y="0"/>
                    </a:lnTo>
                    <a:lnTo>
                      <a:pt x="314325" y="0"/>
                    </a:lnTo>
                    <a:lnTo>
                      <a:pt x="264319" y="0"/>
                    </a:lnTo>
                    <a:lnTo>
                      <a:pt x="219075" y="0"/>
                    </a:lnTo>
                    <a:lnTo>
                      <a:pt x="192881" y="23812"/>
                    </a:lnTo>
                    <a:lnTo>
                      <a:pt x="173831" y="30956"/>
                    </a:lnTo>
                    <a:lnTo>
                      <a:pt x="171450" y="50006"/>
                    </a:lnTo>
                    <a:lnTo>
                      <a:pt x="166688" y="66675"/>
                    </a:lnTo>
                    <a:lnTo>
                      <a:pt x="164306" y="80962"/>
                    </a:lnTo>
                    <a:lnTo>
                      <a:pt x="145256" y="85725"/>
                    </a:lnTo>
                    <a:lnTo>
                      <a:pt x="130969" y="88106"/>
                    </a:lnTo>
                    <a:lnTo>
                      <a:pt x="92869" y="183356"/>
                    </a:lnTo>
                    <a:lnTo>
                      <a:pt x="97631" y="190500"/>
                    </a:lnTo>
                    <a:lnTo>
                      <a:pt x="107156" y="188118"/>
                    </a:lnTo>
                    <a:lnTo>
                      <a:pt x="116681" y="173831"/>
                    </a:lnTo>
                    <a:lnTo>
                      <a:pt x="130969" y="183356"/>
                    </a:lnTo>
                    <a:lnTo>
                      <a:pt x="142875" y="188118"/>
                    </a:lnTo>
                    <a:lnTo>
                      <a:pt x="150019" y="207168"/>
                    </a:lnTo>
                    <a:lnTo>
                      <a:pt x="138113" y="214312"/>
                    </a:lnTo>
                    <a:lnTo>
                      <a:pt x="111919" y="209550"/>
                    </a:lnTo>
                    <a:lnTo>
                      <a:pt x="97631" y="209550"/>
                    </a:lnTo>
                    <a:lnTo>
                      <a:pt x="85725" y="202406"/>
                    </a:lnTo>
                    <a:lnTo>
                      <a:pt x="64294" y="202406"/>
                    </a:lnTo>
                    <a:lnTo>
                      <a:pt x="64294" y="202406"/>
                    </a:lnTo>
                    <a:lnTo>
                      <a:pt x="40481" y="214312"/>
                    </a:lnTo>
                    <a:lnTo>
                      <a:pt x="21431" y="219075"/>
                    </a:lnTo>
                    <a:lnTo>
                      <a:pt x="9525" y="228600"/>
                    </a:lnTo>
                    <a:lnTo>
                      <a:pt x="7144" y="238125"/>
                    </a:lnTo>
                    <a:lnTo>
                      <a:pt x="0" y="26908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" name="Freeform 237"/>
              <p:cNvSpPr/>
              <p:nvPr/>
            </p:nvSpPr>
            <p:spPr>
              <a:xfrm>
                <a:off x="3379009" y="4960107"/>
                <a:ext cx="134361" cy="202835"/>
              </a:xfrm>
              <a:custGeom>
                <a:avLst/>
                <a:gdLst>
                  <a:gd name="connsiteX0" fmla="*/ 128587 w 133350"/>
                  <a:gd name="connsiteY0" fmla="*/ 0 h 202406"/>
                  <a:gd name="connsiteX1" fmla="*/ 133350 w 133350"/>
                  <a:gd name="connsiteY1" fmla="*/ 28575 h 202406"/>
                  <a:gd name="connsiteX2" fmla="*/ 100012 w 133350"/>
                  <a:gd name="connsiteY2" fmla="*/ 114300 h 202406"/>
                  <a:gd name="connsiteX3" fmla="*/ 64294 w 133350"/>
                  <a:gd name="connsiteY3" fmla="*/ 130969 h 202406"/>
                  <a:gd name="connsiteX4" fmla="*/ 30956 w 133350"/>
                  <a:gd name="connsiteY4" fmla="*/ 140494 h 202406"/>
                  <a:gd name="connsiteX5" fmla="*/ 19050 w 133350"/>
                  <a:gd name="connsiteY5" fmla="*/ 150019 h 202406"/>
                  <a:gd name="connsiteX6" fmla="*/ 9525 w 133350"/>
                  <a:gd name="connsiteY6" fmla="*/ 169069 h 202406"/>
                  <a:gd name="connsiteX7" fmla="*/ 7144 w 133350"/>
                  <a:gd name="connsiteY7" fmla="*/ 190500 h 202406"/>
                  <a:gd name="connsiteX8" fmla="*/ 0 w 133350"/>
                  <a:gd name="connsiteY8" fmla="*/ 202406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202406">
                    <a:moveTo>
                      <a:pt x="128587" y="0"/>
                    </a:moveTo>
                    <a:lnTo>
                      <a:pt x="133350" y="28575"/>
                    </a:lnTo>
                    <a:lnTo>
                      <a:pt x="100012" y="114300"/>
                    </a:lnTo>
                    <a:lnTo>
                      <a:pt x="64294" y="130969"/>
                    </a:lnTo>
                    <a:lnTo>
                      <a:pt x="30956" y="140494"/>
                    </a:lnTo>
                    <a:lnTo>
                      <a:pt x="19050" y="150019"/>
                    </a:lnTo>
                    <a:lnTo>
                      <a:pt x="9525" y="169069"/>
                    </a:lnTo>
                    <a:lnTo>
                      <a:pt x="7144" y="190500"/>
                    </a:lnTo>
                    <a:lnTo>
                      <a:pt x="0" y="202406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" name="Freeform 238"/>
              <p:cNvSpPr/>
              <p:nvPr/>
            </p:nvSpPr>
            <p:spPr>
              <a:xfrm>
                <a:off x="4243485" y="5424091"/>
                <a:ext cx="93800" cy="167339"/>
              </a:xfrm>
              <a:custGeom>
                <a:avLst/>
                <a:gdLst>
                  <a:gd name="connsiteX0" fmla="*/ 0 w 92868"/>
                  <a:gd name="connsiteY0" fmla="*/ 0 h 166687"/>
                  <a:gd name="connsiteX1" fmla="*/ 2381 w 92868"/>
                  <a:gd name="connsiteY1" fmla="*/ 59531 h 166687"/>
                  <a:gd name="connsiteX2" fmla="*/ 16668 w 92868"/>
                  <a:gd name="connsiteY2" fmla="*/ 83343 h 166687"/>
                  <a:gd name="connsiteX3" fmla="*/ 57150 w 92868"/>
                  <a:gd name="connsiteY3" fmla="*/ 111918 h 166687"/>
                  <a:gd name="connsiteX4" fmla="*/ 76200 w 92868"/>
                  <a:gd name="connsiteY4" fmla="*/ 126206 h 166687"/>
                  <a:gd name="connsiteX5" fmla="*/ 92868 w 92868"/>
                  <a:gd name="connsiteY5" fmla="*/ 140493 h 166687"/>
                  <a:gd name="connsiteX6" fmla="*/ 92868 w 92868"/>
                  <a:gd name="connsiteY6" fmla="*/ 166687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868" h="166687">
                    <a:moveTo>
                      <a:pt x="0" y="0"/>
                    </a:moveTo>
                    <a:cubicBezTo>
                      <a:pt x="794" y="19844"/>
                      <a:pt x="1587" y="39687"/>
                      <a:pt x="2381" y="59531"/>
                    </a:cubicBezTo>
                    <a:lnTo>
                      <a:pt x="16668" y="83343"/>
                    </a:lnTo>
                    <a:lnTo>
                      <a:pt x="57150" y="111918"/>
                    </a:lnTo>
                    <a:lnTo>
                      <a:pt x="76200" y="126206"/>
                    </a:lnTo>
                    <a:lnTo>
                      <a:pt x="92868" y="140493"/>
                    </a:lnTo>
                    <a:lnTo>
                      <a:pt x="92868" y="16668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" name="Freeform 239"/>
              <p:cNvSpPr/>
              <p:nvPr/>
            </p:nvSpPr>
            <p:spPr>
              <a:xfrm>
                <a:off x="3627451" y="4980390"/>
                <a:ext cx="70983" cy="55780"/>
              </a:xfrm>
              <a:custGeom>
                <a:avLst/>
                <a:gdLst>
                  <a:gd name="connsiteX0" fmla="*/ 71437 w 71437"/>
                  <a:gd name="connsiteY0" fmla="*/ 0 h 57150"/>
                  <a:gd name="connsiteX1" fmla="*/ 28575 w 71437"/>
                  <a:gd name="connsiteY1" fmla="*/ 30956 h 57150"/>
                  <a:gd name="connsiteX2" fmla="*/ 14287 w 71437"/>
                  <a:gd name="connsiteY2" fmla="*/ 40481 h 57150"/>
                  <a:gd name="connsiteX3" fmla="*/ 7144 w 71437"/>
                  <a:gd name="connsiteY3" fmla="*/ 47625 h 57150"/>
                  <a:gd name="connsiteX4" fmla="*/ 0 w 71437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37" h="57150">
                    <a:moveTo>
                      <a:pt x="71437" y="0"/>
                    </a:moveTo>
                    <a:lnTo>
                      <a:pt x="28575" y="30956"/>
                    </a:lnTo>
                    <a:lnTo>
                      <a:pt x="14287" y="40481"/>
                    </a:lnTo>
                    <a:lnTo>
                      <a:pt x="7144" y="47625"/>
                    </a:lnTo>
                    <a:lnTo>
                      <a:pt x="0" y="5715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" name="Freeform 240"/>
              <p:cNvSpPr/>
              <p:nvPr/>
            </p:nvSpPr>
            <p:spPr>
              <a:xfrm>
                <a:off x="3624915" y="5036170"/>
                <a:ext cx="0" cy="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" name="Freeform 241"/>
              <p:cNvSpPr/>
              <p:nvPr/>
            </p:nvSpPr>
            <p:spPr>
              <a:xfrm>
                <a:off x="4461506" y="4985461"/>
                <a:ext cx="174924" cy="121701"/>
              </a:xfrm>
              <a:custGeom>
                <a:avLst/>
                <a:gdLst>
                  <a:gd name="connsiteX0" fmla="*/ 176213 w 176213"/>
                  <a:gd name="connsiteY0" fmla="*/ 121443 h 121443"/>
                  <a:gd name="connsiteX1" fmla="*/ 90488 w 176213"/>
                  <a:gd name="connsiteY1" fmla="*/ 100012 h 121443"/>
                  <a:gd name="connsiteX2" fmla="*/ 47625 w 176213"/>
                  <a:gd name="connsiteY2" fmla="*/ 78581 h 121443"/>
                  <a:gd name="connsiteX3" fmla="*/ 26194 w 176213"/>
                  <a:gd name="connsiteY3" fmla="*/ 64293 h 121443"/>
                  <a:gd name="connsiteX4" fmla="*/ 7144 w 176213"/>
                  <a:gd name="connsiteY4" fmla="*/ 50006 h 121443"/>
                  <a:gd name="connsiteX5" fmla="*/ 0 w 176213"/>
                  <a:gd name="connsiteY5" fmla="*/ 28575 h 121443"/>
                  <a:gd name="connsiteX6" fmla="*/ 7144 w 176213"/>
                  <a:gd name="connsiteY6" fmla="*/ 0 h 12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213" h="121443">
                    <a:moveTo>
                      <a:pt x="176213" y="121443"/>
                    </a:moveTo>
                    <a:lnTo>
                      <a:pt x="90488" y="100012"/>
                    </a:lnTo>
                    <a:lnTo>
                      <a:pt x="47625" y="78581"/>
                    </a:lnTo>
                    <a:lnTo>
                      <a:pt x="26194" y="64293"/>
                    </a:lnTo>
                    <a:lnTo>
                      <a:pt x="7144" y="50006"/>
                    </a:lnTo>
                    <a:lnTo>
                      <a:pt x="0" y="28575"/>
                    </a:lnTo>
                    <a:lnTo>
                      <a:pt x="7144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" name="Freeform 242"/>
              <p:cNvSpPr/>
              <p:nvPr/>
            </p:nvSpPr>
            <p:spPr>
              <a:xfrm>
                <a:off x="4035605" y="4744594"/>
                <a:ext cx="864478" cy="240867"/>
              </a:xfrm>
              <a:custGeom>
                <a:avLst/>
                <a:gdLst>
                  <a:gd name="connsiteX0" fmla="*/ 864394 w 864394"/>
                  <a:gd name="connsiteY0" fmla="*/ 45244 h 240507"/>
                  <a:gd name="connsiteX1" fmla="*/ 769144 w 864394"/>
                  <a:gd name="connsiteY1" fmla="*/ 88107 h 240507"/>
                  <a:gd name="connsiteX2" fmla="*/ 726281 w 864394"/>
                  <a:gd name="connsiteY2" fmla="*/ 97632 h 240507"/>
                  <a:gd name="connsiteX3" fmla="*/ 676275 w 864394"/>
                  <a:gd name="connsiteY3" fmla="*/ 116682 h 240507"/>
                  <a:gd name="connsiteX4" fmla="*/ 628650 w 864394"/>
                  <a:gd name="connsiteY4" fmla="*/ 138113 h 240507"/>
                  <a:gd name="connsiteX5" fmla="*/ 585787 w 864394"/>
                  <a:gd name="connsiteY5" fmla="*/ 145257 h 240507"/>
                  <a:gd name="connsiteX6" fmla="*/ 559594 w 864394"/>
                  <a:gd name="connsiteY6" fmla="*/ 157163 h 240507"/>
                  <a:gd name="connsiteX7" fmla="*/ 540544 w 864394"/>
                  <a:gd name="connsiteY7" fmla="*/ 161925 h 240507"/>
                  <a:gd name="connsiteX8" fmla="*/ 511969 w 864394"/>
                  <a:gd name="connsiteY8" fmla="*/ 166688 h 240507"/>
                  <a:gd name="connsiteX9" fmla="*/ 511969 w 864394"/>
                  <a:gd name="connsiteY9" fmla="*/ 166688 h 240507"/>
                  <a:gd name="connsiteX10" fmla="*/ 481012 w 864394"/>
                  <a:gd name="connsiteY10" fmla="*/ 176213 h 240507"/>
                  <a:gd name="connsiteX11" fmla="*/ 454819 w 864394"/>
                  <a:gd name="connsiteY11" fmla="*/ 209550 h 240507"/>
                  <a:gd name="connsiteX12" fmla="*/ 433387 w 864394"/>
                  <a:gd name="connsiteY12" fmla="*/ 240507 h 240507"/>
                  <a:gd name="connsiteX13" fmla="*/ 411956 w 864394"/>
                  <a:gd name="connsiteY13" fmla="*/ 240507 h 240507"/>
                  <a:gd name="connsiteX14" fmla="*/ 390525 w 864394"/>
                  <a:gd name="connsiteY14" fmla="*/ 216694 h 240507"/>
                  <a:gd name="connsiteX15" fmla="*/ 373856 w 864394"/>
                  <a:gd name="connsiteY15" fmla="*/ 188119 h 240507"/>
                  <a:gd name="connsiteX16" fmla="*/ 350044 w 864394"/>
                  <a:gd name="connsiteY16" fmla="*/ 171450 h 240507"/>
                  <a:gd name="connsiteX17" fmla="*/ 330994 w 864394"/>
                  <a:gd name="connsiteY17" fmla="*/ 164307 h 240507"/>
                  <a:gd name="connsiteX18" fmla="*/ 309562 w 864394"/>
                  <a:gd name="connsiteY18" fmla="*/ 157163 h 240507"/>
                  <a:gd name="connsiteX19" fmla="*/ 285750 w 864394"/>
                  <a:gd name="connsiteY19" fmla="*/ 166688 h 240507"/>
                  <a:gd name="connsiteX20" fmla="*/ 276225 w 864394"/>
                  <a:gd name="connsiteY20" fmla="*/ 159544 h 240507"/>
                  <a:gd name="connsiteX21" fmla="*/ 254794 w 864394"/>
                  <a:gd name="connsiteY21" fmla="*/ 130969 h 240507"/>
                  <a:gd name="connsiteX22" fmla="*/ 228600 w 864394"/>
                  <a:gd name="connsiteY22" fmla="*/ 114300 h 240507"/>
                  <a:gd name="connsiteX23" fmla="*/ 204787 w 864394"/>
                  <a:gd name="connsiteY23" fmla="*/ 114300 h 240507"/>
                  <a:gd name="connsiteX24" fmla="*/ 173831 w 864394"/>
                  <a:gd name="connsiteY24" fmla="*/ 104775 h 240507"/>
                  <a:gd name="connsiteX25" fmla="*/ 135731 w 864394"/>
                  <a:gd name="connsiteY25" fmla="*/ 90488 h 240507"/>
                  <a:gd name="connsiteX26" fmla="*/ 102394 w 864394"/>
                  <a:gd name="connsiteY26" fmla="*/ 83344 h 240507"/>
                  <a:gd name="connsiteX27" fmla="*/ 73819 w 864394"/>
                  <a:gd name="connsiteY27" fmla="*/ 76200 h 240507"/>
                  <a:gd name="connsiteX28" fmla="*/ 54769 w 864394"/>
                  <a:gd name="connsiteY28" fmla="*/ 64294 h 240507"/>
                  <a:gd name="connsiteX29" fmla="*/ 38100 w 864394"/>
                  <a:gd name="connsiteY29" fmla="*/ 45244 h 240507"/>
                  <a:gd name="connsiteX30" fmla="*/ 33337 w 864394"/>
                  <a:gd name="connsiteY30" fmla="*/ 26194 h 240507"/>
                  <a:gd name="connsiteX31" fmla="*/ 23812 w 864394"/>
                  <a:gd name="connsiteY31" fmla="*/ 14288 h 240507"/>
                  <a:gd name="connsiteX32" fmla="*/ 7144 w 864394"/>
                  <a:gd name="connsiteY32" fmla="*/ 7144 h 240507"/>
                  <a:gd name="connsiteX33" fmla="*/ 0 w 864394"/>
                  <a:gd name="connsiteY33" fmla="*/ 0 h 24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64394" h="240507">
                    <a:moveTo>
                      <a:pt x="864394" y="45244"/>
                    </a:moveTo>
                    <a:lnTo>
                      <a:pt x="769144" y="88107"/>
                    </a:lnTo>
                    <a:lnTo>
                      <a:pt x="726281" y="97632"/>
                    </a:lnTo>
                    <a:lnTo>
                      <a:pt x="676275" y="116682"/>
                    </a:lnTo>
                    <a:lnTo>
                      <a:pt x="628650" y="138113"/>
                    </a:lnTo>
                    <a:lnTo>
                      <a:pt x="585787" y="145257"/>
                    </a:lnTo>
                    <a:lnTo>
                      <a:pt x="559594" y="157163"/>
                    </a:lnTo>
                    <a:lnTo>
                      <a:pt x="540544" y="161925"/>
                    </a:lnTo>
                    <a:lnTo>
                      <a:pt x="511969" y="166688"/>
                    </a:lnTo>
                    <a:lnTo>
                      <a:pt x="511969" y="166688"/>
                    </a:lnTo>
                    <a:lnTo>
                      <a:pt x="481012" y="176213"/>
                    </a:lnTo>
                    <a:lnTo>
                      <a:pt x="454819" y="209550"/>
                    </a:lnTo>
                    <a:lnTo>
                      <a:pt x="433387" y="240507"/>
                    </a:lnTo>
                    <a:lnTo>
                      <a:pt x="411956" y="240507"/>
                    </a:lnTo>
                    <a:lnTo>
                      <a:pt x="390525" y="216694"/>
                    </a:lnTo>
                    <a:lnTo>
                      <a:pt x="373856" y="188119"/>
                    </a:lnTo>
                    <a:lnTo>
                      <a:pt x="350044" y="171450"/>
                    </a:lnTo>
                    <a:lnTo>
                      <a:pt x="330994" y="164307"/>
                    </a:lnTo>
                    <a:lnTo>
                      <a:pt x="309562" y="157163"/>
                    </a:lnTo>
                    <a:lnTo>
                      <a:pt x="285750" y="166688"/>
                    </a:lnTo>
                    <a:lnTo>
                      <a:pt x="276225" y="159544"/>
                    </a:lnTo>
                    <a:lnTo>
                      <a:pt x="254794" y="130969"/>
                    </a:lnTo>
                    <a:lnTo>
                      <a:pt x="228600" y="114300"/>
                    </a:lnTo>
                    <a:lnTo>
                      <a:pt x="204787" y="114300"/>
                    </a:lnTo>
                    <a:lnTo>
                      <a:pt x="173831" y="104775"/>
                    </a:lnTo>
                    <a:lnTo>
                      <a:pt x="135731" y="90488"/>
                    </a:lnTo>
                    <a:lnTo>
                      <a:pt x="102394" y="83344"/>
                    </a:lnTo>
                    <a:lnTo>
                      <a:pt x="73819" y="76200"/>
                    </a:lnTo>
                    <a:lnTo>
                      <a:pt x="54769" y="64294"/>
                    </a:lnTo>
                    <a:lnTo>
                      <a:pt x="38100" y="45244"/>
                    </a:lnTo>
                    <a:lnTo>
                      <a:pt x="33337" y="26194"/>
                    </a:lnTo>
                    <a:lnTo>
                      <a:pt x="23812" y="14288"/>
                    </a:lnTo>
                    <a:lnTo>
                      <a:pt x="7144" y="7144"/>
                    </a:lnTo>
                    <a:lnTo>
                      <a:pt x="0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" name="Freeform 243"/>
              <p:cNvSpPr/>
              <p:nvPr/>
            </p:nvSpPr>
            <p:spPr>
              <a:xfrm>
                <a:off x="3627451" y="4982925"/>
                <a:ext cx="106475" cy="58316"/>
              </a:xfrm>
              <a:custGeom>
                <a:avLst/>
                <a:gdLst>
                  <a:gd name="connsiteX0" fmla="*/ 0 w 107156"/>
                  <a:gd name="connsiteY0" fmla="*/ 52388 h 57150"/>
                  <a:gd name="connsiteX1" fmla="*/ 28575 w 107156"/>
                  <a:gd name="connsiteY1" fmla="*/ 50007 h 57150"/>
                  <a:gd name="connsiteX2" fmla="*/ 54769 w 107156"/>
                  <a:gd name="connsiteY2" fmla="*/ 54769 h 57150"/>
                  <a:gd name="connsiteX3" fmla="*/ 85725 w 107156"/>
                  <a:gd name="connsiteY3" fmla="*/ 57150 h 57150"/>
                  <a:gd name="connsiteX4" fmla="*/ 85725 w 107156"/>
                  <a:gd name="connsiteY4" fmla="*/ 57150 h 57150"/>
                  <a:gd name="connsiteX5" fmla="*/ 107156 w 107156"/>
                  <a:gd name="connsiteY5" fmla="*/ 40482 h 57150"/>
                  <a:gd name="connsiteX6" fmla="*/ 95250 w 107156"/>
                  <a:gd name="connsiteY6" fmla="*/ 26194 h 57150"/>
                  <a:gd name="connsiteX7" fmla="*/ 85725 w 107156"/>
                  <a:gd name="connsiteY7" fmla="*/ 9525 h 57150"/>
                  <a:gd name="connsiteX8" fmla="*/ 73819 w 107156"/>
                  <a:gd name="connsiteY8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156" h="57150">
                    <a:moveTo>
                      <a:pt x="0" y="52388"/>
                    </a:moveTo>
                    <a:lnTo>
                      <a:pt x="28575" y="50007"/>
                    </a:lnTo>
                    <a:lnTo>
                      <a:pt x="54769" y="54769"/>
                    </a:lnTo>
                    <a:lnTo>
                      <a:pt x="85725" y="57150"/>
                    </a:lnTo>
                    <a:lnTo>
                      <a:pt x="85725" y="57150"/>
                    </a:lnTo>
                    <a:lnTo>
                      <a:pt x="107156" y="40482"/>
                    </a:lnTo>
                    <a:lnTo>
                      <a:pt x="95250" y="26194"/>
                    </a:lnTo>
                    <a:lnTo>
                      <a:pt x="85725" y="9525"/>
                    </a:lnTo>
                    <a:lnTo>
                      <a:pt x="73819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" name="Freeform 244"/>
              <p:cNvSpPr/>
              <p:nvPr/>
            </p:nvSpPr>
            <p:spPr>
              <a:xfrm>
                <a:off x="3832795" y="5097020"/>
                <a:ext cx="48168" cy="126772"/>
              </a:xfrm>
              <a:custGeom>
                <a:avLst/>
                <a:gdLst>
                  <a:gd name="connsiteX0" fmla="*/ 0 w 50007"/>
                  <a:gd name="connsiteY0" fmla="*/ 0 h 126207"/>
                  <a:gd name="connsiteX1" fmla="*/ 28575 w 50007"/>
                  <a:gd name="connsiteY1" fmla="*/ 59532 h 126207"/>
                  <a:gd name="connsiteX2" fmla="*/ 35719 w 50007"/>
                  <a:gd name="connsiteY2" fmla="*/ 66675 h 126207"/>
                  <a:gd name="connsiteX3" fmla="*/ 45244 w 50007"/>
                  <a:gd name="connsiteY3" fmla="*/ 88107 h 126207"/>
                  <a:gd name="connsiteX4" fmla="*/ 50007 w 50007"/>
                  <a:gd name="connsiteY4" fmla="*/ 116682 h 126207"/>
                  <a:gd name="connsiteX5" fmla="*/ 40482 w 50007"/>
                  <a:gd name="connsiteY5" fmla="*/ 126207 h 126207"/>
                  <a:gd name="connsiteX6" fmla="*/ 28575 w 50007"/>
                  <a:gd name="connsiteY6" fmla="*/ 123825 h 126207"/>
                  <a:gd name="connsiteX7" fmla="*/ 21432 w 50007"/>
                  <a:gd name="connsiteY7" fmla="*/ 104775 h 12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007" h="126207">
                    <a:moveTo>
                      <a:pt x="0" y="0"/>
                    </a:moveTo>
                    <a:lnTo>
                      <a:pt x="28575" y="59532"/>
                    </a:lnTo>
                    <a:lnTo>
                      <a:pt x="35719" y="66675"/>
                    </a:lnTo>
                    <a:lnTo>
                      <a:pt x="45244" y="88107"/>
                    </a:lnTo>
                    <a:lnTo>
                      <a:pt x="50007" y="116682"/>
                    </a:lnTo>
                    <a:lnTo>
                      <a:pt x="40482" y="126207"/>
                    </a:lnTo>
                    <a:lnTo>
                      <a:pt x="28575" y="123825"/>
                    </a:lnTo>
                    <a:lnTo>
                      <a:pt x="21432" y="10477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" name="Freeform 245"/>
              <p:cNvSpPr/>
              <p:nvPr/>
            </p:nvSpPr>
            <p:spPr>
              <a:xfrm>
                <a:off x="3799839" y="5097020"/>
                <a:ext cx="53237" cy="109023"/>
              </a:xfrm>
              <a:custGeom>
                <a:avLst/>
                <a:gdLst>
                  <a:gd name="connsiteX0" fmla="*/ 52388 w 52388"/>
                  <a:gd name="connsiteY0" fmla="*/ 107157 h 107157"/>
                  <a:gd name="connsiteX1" fmla="*/ 23813 w 52388"/>
                  <a:gd name="connsiteY1" fmla="*/ 54769 h 107157"/>
                  <a:gd name="connsiteX2" fmla="*/ 7144 w 52388"/>
                  <a:gd name="connsiteY2" fmla="*/ 30957 h 107157"/>
                  <a:gd name="connsiteX3" fmla="*/ 0 w 52388"/>
                  <a:gd name="connsiteY3" fmla="*/ 14288 h 107157"/>
                  <a:gd name="connsiteX4" fmla="*/ 9525 w 52388"/>
                  <a:gd name="connsiteY4" fmla="*/ 2382 h 107157"/>
                  <a:gd name="connsiteX5" fmla="*/ 26194 w 52388"/>
                  <a:gd name="connsiteY5" fmla="*/ 0 h 107157"/>
                  <a:gd name="connsiteX6" fmla="*/ 26194 w 52388"/>
                  <a:gd name="connsiteY6" fmla="*/ 0 h 10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88" h="107157">
                    <a:moveTo>
                      <a:pt x="52388" y="107157"/>
                    </a:moveTo>
                    <a:lnTo>
                      <a:pt x="23813" y="54769"/>
                    </a:lnTo>
                    <a:lnTo>
                      <a:pt x="7144" y="30957"/>
                    </a:lnTo>
                    <a:lnTo>
                      <a:pt x="0" y="14288"/>
                    </a:lnTo>
                    <a:lnTo>
                      <a:pt x="9525" y="2382"/>
                    </a:lnTo>
                    <a:lnTo>
                      <a:pt x="26194" y="0"/>
                    </a:lnTo>
                    <a:lnTo>
                      <a:pt x="26194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" name="Freeform 246"/>
              <p:cNvSpPr/>
              <p:nvPr/>
            </p:nvSpPr>
            <p:spPr>
              <a:xfrm>
                <a:off x="3690828" y="5137587"/>
                <a:ext cx="70983" cy="30425"/>
              </a:xfrm>
              <a:custGeom>
                <a:avLst/>
                <a:gdLst>
                  <a:gd name="connsiteX0" fmla="*/ 69056 w 69056"/>
                  <a:gd name="connsiteY0" fmla="*/ 11907 h 30957"/>
                  <a:gd name="connsiteX1" fmla="*/ 16668 w 69056"/>
                  <a:gd name="connsiteY1" fmla="*/ 0 h 30957"/>
                  <a:gd name="connsiteX2" fmla="*/ 0 w 69056"/>
                  <a:gd name="connsiteY2" fmla="*/ 9525 h 30957"/>
                  <a:gd name="connsiteX3" fmla="*/ 0 w 69056"/>
                  <a:gd name="connsiteY3" fmla="*/ 21432 h 30957"/>
                  <a:gd name="connsiteX4" fmla="*/ 9525 w 69056"/>
                  <a:gd name="connsiteY4" fmla="*/ 30957 h 3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30957">
                    <a:moveTo>
                      <a:pt x="69056" y="11907"/>
                    </a:moveTo>
                    <a:lnTo>
                      <a:pt x="16668" y="0"/>
                    </a:lnTo>
                    <a:lnTo>
                      <a:pt x="0" y="9525"/>
                    </a:lnTo>
                    <a:lnTo>
                      <a:pt x="0" y="21432"/>
                    </a:lnTo>
                    <a:lnTo>
                      <a:pt x="9525" y="3095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" name="Freeform 247"/>
              <p:cNvSpPr/>
              <p:nvPr/>
            </p:nvSpPr>
            <p:spPr>
              <a:xfrm>
                <a:off x="3698434" y="5147729"/>
                <a:ext cx="60843" cy="22818"/>
              </a:xfrm>
              <a:custGeom>
                <a:avLst/>
                <a:gdLst>
                  <a:gd name="connsiteX0" fmla="*/ 0 w 59532"/>
                  <a:gd name="connsiteY0" fmla="*/ 16668 h 21431"/>
                  <a:gd name="connsiteX1" fmla="*/ 45244 w 59532"/>
                  <a:gd name="connsiteY1" fmla="*/ 21431 h 21431"/>
                  <a:gd name="connsiteX2" fmla="*/ 45244 w 59532"/>
                  <a:gd name="connsiteY2" fmla="*/ 21431 h 21431"/>
                  <a:gd name="connsiteX3" fmla="*/ 59532 w 59532"/>
                  <a:gd name="connsiteY3" fmla="*/ 0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32" h="21431">
                    <a:moveTo>
                      <a:pt x="0" y="16668"/>
                    </a:moveTo>
                    <a:lnTo>
                      <a:pt x="45244" y="21431"/>
                    </a:lnTo>
                    <a:lnTo>
                      <a:pt x="45244" y="21431"/>
                    </a:lnTo>
                    <a:lnTo>
                      <a:pt x="59532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" name="Freeform 248"/>
              <p:cNvSpPr/>
              <p:nvPr/>
            </p:nvSpPr>
            <p:spPr>
              <a:xfrm>
                <a:off x="3624915" y="5147729"/>
                <a:ext cx="55773" cy="35496"/>
              </a:xfrm>
              <a:custGeom>
                <a:avLst/>
                <a:gdLst>
                  <a:gd name="connsiteX0" fmla="*/ 69056 w 69056"/>
                  <a:gd name="connsiteY0" fmla="*/ 11907 h 30957"/>
                  <a:gd name="connsiteX1" fmla="*/ 16668 w 69056"/>
                  <a:gd name="connsiteY1" fmla="*/ 0 h 30957"/>
                  <a:gd name="connsiteX2" fmla="*/ 0 w 69056"/>
                  <a:gd name="connsiteY2" fmla="*/ 9525 h 30957"/>
                  <a:gd name="connsiteX3" fmla="*/ 0 w 69056"/>
                  <a:gd name="connsiteY3" fmla="*/ 21432 h 30957"/>
                  <a:gd name="connsiteX4" fmla="*/ 9525 w 69056"/>
                  <a:gd name="connsiteY4" fmla="*/ 30957 h 30957"/>
                  <a:gd name="connsiteX0" fmla="*/ 54769 w 54769"/>
                  <a:gd name="connsiteY0" fmla="*/ 16669 h 30957"/>
                  <a:gd name="connsiteX1" fmla="*/ 16668 w 54769"/>
                  <a:gd name="connsiteY1" fmla="*/ 0 h 30957"/>
                  <a:gd name="connsiteX2" fmla="*/ 0 w 54769"/>
                  <a:gd name="connsiteY2" fmla="*/ 9525 h 30957"/>
                  <a:gd name="connsiteX3" fmla="*/ 0 w 54769"/>
                  <a:gd name="connsiteY3" fmla="*/ 21432 h 30957"/>
                  <a:gd name="connsiteX4" fmla="*/ 9525 w 54769"/>
                  <a:gd name="connsiteY4" fmla="*/ 30957 h 30957"/>
                  <a:gd name="connsiteX0" fmla="*/ 54769 w 54769"/>
                  <a:gd name="connsiteY0" fmla="*/ 23813 h 30957"/>
                  <a:gd name="connsiteX1" fmla="*/ 16668 w 54769"/>
                  <a:gd name="connsiteY1" fmla="*/ 0 h 30957"/>
                  <a:gd name="connsiteX2" fmla="*/ 0 w 54769"/>
                  <a:gd name="connsiteY2" fmla="*/ 9525 h 30957"/>
                  <a:gd name="connsiteX3" fmla="*/ 0 w 54769"/>
                  <a:gd name="connsiteY3" fmla="*/ 21432 h 30957"/>
                  <a:gd name="connsiteX4" fmla="*/ 9525 w 54769"/>
                  <a:gd name="connsiteY4" fmla="*/ 30957 h 30957"/>
                  <a:gd name="connsiteX0" fmla="*/ 54769 w 54769"/>
                  <a:gd name="connsiteY0" fmla="*/ 23813 h 35719"/>
                  <a:gd name="connsiteX1" fmla="*/ 16668 w 54769"/>
                  <a:gd name="connsiteY1" fmla="*/ 0 h 35719"/>
                  <a:gd name="connsiteX2" fmla="*/ 0 w 54769"/>
                  <a:gd name="connsiteY2" fmla="*/ 9525 h 35719"/>
                  <a:gd name="connsiteX3" fmla="*/ 0 w 54769"/>
                  <a:gd name="connsiteY3" fmla="*/ 21432 h 35719"/>
                  <a:gd name="connsiteX4" fmla="*/ 16669 w 54769"/>
                  <a:gd name="connsiteY4" fmla="*/ 35719 h 3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35719">
                    <a:moveTo>
                      <a:pt x="54769" y="23813"/>
                    </a:moveTo>
                    <a:lnTo>
                      <a:pt x="16668" y="0"/>
                    </a:lnTo>
                    <a:lnTo>
                      <a:pt x="0" y="9525"/>
                    </a:lnTo>
                    <a:lnTo>
                      <a:pt x="0" y="21432"/>
                    </a:lnTo>
                    <a:lnTo>
                      <a:pt x="16669" y="35719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" name="Freeform 249"/>
              <p:cNvSpPr/>
              <p:nvPr/>
            </p:nvSpPr>
            <p:spPr>
              <a:xfrm>
                <a:off x="3640126" y="5175618"/>
                <a:ext cx="43098" cy="15213"/>
              </a:xfrm>
              <a:custGeom>
                <a:avLst/>
                <a:gdLst>
                  <a:gd name="connsiteX0" fmla="*/ 0 w 78581"/>
                  <a:gd name="connsiteY0" fmla="*/ 4762 h 11906"/>
                  <a:gd name="connsiteX1" fmla="*/ 54769 w 78581"/>
                  <a:gd name="connsiteY1" fmla="*/ 9525 h 11906"/>
                  <a:gd name="connsiteX2" fmla="*/ 78581 w 78581"/>
                  <a:gd name="connsiteY2" fmla="*/ 11906 h 11906"/>
                  <a:gd name="connsiteX3" fmla="*/ 78581 w 78581"/>
                  <a:gd name="connsiteY3" fmla="*/ 0 h 11906"/>
                  <a:gd name="connsiteX0" fmla="*/ 0 w 78581"/>
                  <a:gd name="connsiteY0" fmla="*/ 4762 h 11906"/>
                  <a:gd name="connsiteX1" fmla="*/ 26194 w 78581"/>
                  <a:gd name="connsiteY1" fmla="*/ 9525 h 11906"/>
                  <a:gd name="connsiteX2" fmla="*/ 78581 w 78581"/>
                  <a:gd name="connsiteY2" fmla="*/ 11906 h 11906"/>
                  <a:gd name="connsiteX3" fmla="*/ 78581 w 78581"/>
                  <a:gd name="connsiteY3" fmla="*/ 0 h 11906"/>
                  <a:gd name="connsiteX0" fmla="*/ 0 w 78581"/>
                  <a:gd name="connsiteY0" fmla="*/ 7144 h 14288"/>
                  <a:gd name="connsiteX1" fmla="*/ 26194 w 78581"/>
                  <a:gd name="connsiteY1" fmla="*/ 11907 h 14288"/>
                  <a:gd name="connsiteX2" fmla="*/ 78581 w 78581"/>
                  <a:gd name="connsiteY2" fmla="*/ 14288 h 14288"/>
                  <a:gd name="connsiteX3" fmla="*/ 38100 w 78581"/>
                  <a:gd name="connsiteY3" fmla="*/ 0 h 14288"/>
                  <a:gd name="connsiteX0" fmla="*/ 0 w 45243"/>
                  <a:gd name="connsiteY0" fmla="*/ 7144 h 14288"/>
                  <a:gd name="connsiteX1" fmla="*/ 26194 w 45243"/>
                  <a:gd name="connsiteY1" fmla="*/ 11907 h 14288"/>
                  <a:gd name="connsiteX2" fmla="*/ 45243 w 45243"/>
                  <a:gd name="connsiteY2" fmla="*/ 14288 h 14288"/>
                  <a:gd name="connsiteX3" fmla="*/ 38100 w 45243"/>
                  <a:gd name="connsiteY3" fmla="*/ 0 h 1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43" h="14288">
                    <a:moveTo>
                      <a:pt x="0" y="7144"/>
                    </a:moveTo>
                    <a:lnTo>
                      <a:pt x="26194" y="11907"/>
                    </a:lnTo>
                    <a:lnTo>
                      <a:pt x="45243" y="14288"/>
                    </a:lnTo>
                    <a:lnTo>
                      <a:pt x="38100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" name="Freeform 250"/>
              <p:cNvSpPr/>
              <p:nvPr/>
            </p:nvSpPr>
            <p:spPr>
              <a:xfrm>
                <a:off x="2413126" y="5761305"/>
                <a:ext cx="501955" cy="408205"/>
              </a:xfrm>
              <a:custGeom>
                <a:avLst/>
                <a:gdLst>
                  <a:gd name="connsiteX0" fmla="*/ 502444 w 502444"/>
                  <a:gd name="connsiteY0" fmla="*/ 23812 h 409575"/>
                  <a:gd name="connsiteX1" fmla="*/ 450057 w 502444"/>
                  <a:gd name="connsiteY1" fmla="*/ 16669 h 409575"/>
                  <a:gd name="connsiteX2" fmla="*/ 397669 w 502444"/>
                  <a:gd name="connsiteY2" fmla="*/ 2381 h 409575"/>
                  <a:gd name="connsiteX3" fmla="*/ 347663 w 502444"/>
                  <a:gd name="connsiteY3" fmla="*/ 0 h 409575"/>
                  <a:gd name="connsiteX4" fmla="*/ 333375 w 502444"/>
                  <a:gd name="connsiteY4" fmla="*/ 7144 h 409575"/>
                  <a:gd name="connsiteX5" fmla="*/ 266700 w 502444"/>
                  <a:gd name="connsiteY5" fmla="*/ 40481 h 409575"/>
                  <a:gd name="connsiteX6" fmla="*/ 200025 w 502444"/>
                  <a:gd name="connsiteY6" fmla="*/ 85725 h 409575"/>
                  <a:gd name="connsiteX7" fmla="*/ 150019 w 502444"/>
                  <a:gd name="connsiteY7" fmla="*/ 119062 h 409575"/>
                  <a:gd name="connsiteX8" fmla="*/ 107157 w 502444"/>
                  <a:gd name="connsiteY8" fmla="*/ 140494 h 409575"/>
                  <a:gd name="connsiteX9" fmla="*/ 45244 w 502444"/>
                  <a:gd name="connsiteY9" fmla="*/ 185737 h 409575"/>
                  <a:gd name="connsiteX10" fmla="*/ 14288 w 502444"/>
                  <a:gd name="connsiteY10" fmla="*/ 211931 h 409575"/>
                  <a:gd name="connsiteX11" fmla="*/ 0 w 502444"/>
                  <a:gd name="connsiteY11" fmla="*/ 252412 h 409575"/>
                  <a:gd name="connsiteX12" fmla="*/ 0 w 502444"/>
                  <a:gd name="connsiteY12" fmla="*/ 280987 h 409575"/>
                  <a:gd name="connsiteX13" fmla="*/ 23813 w 502444"/>
                  <a:gd name="connsiteY13" fmla="*/ 311944 h 409575"/>
                  <a:gd name="connsiteX14" fmla="*/ 64294 w 502444"/>
                  <a:gd name="connsiteY14" fmla="*/ 342900 h 409575"/>
                  <a:gd name="connsiteX15" fmla="*/ 119063 w 502444"/>
                  <a:gd name="connsiteY15" fmla="*/ 385762 h 409575"/>
                  <a:gd name="connsiteX16" fmla="*/ 152400 w 502444"/>
                  <a:gd name="connsiteY16" fmla="*/ 409575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2444" h="409575">
                    <a:moveTo>
                      <a:pt x="502444" y="23812"/>
                    </a:moveTo>
                    <a:lnTo>
                      <a:pt x="450057" y="16669"/>
                    </a:lnTo>
                    <a:lnTo>
                      <a:pt x="397669" y="2381"/>
                    </a:lnTo>
                    <a:lnTo>
                      <a:pt x="347663" y="0"/>
                    </a:lnTo>
                    <a:lnTo>
                      <a:pt x="333375" y="7144"/>
                    </a:lnTo>
                    <a:lnTo>
                      <a:pt x="266700" y="40481"/>
                    </a:lnTo>
                    <a:lnTo>
                      <a:pt x="200025" y="85725"/>
                    </a:lnTo>
                    <a:lnTo>
                      <a:pt x="150019" y="119062"/>
                    </a:lnTo>
                    <a:lnTo>
                      <a:pt x="107157" y="140494"/>
                    </a:lnTo>
                    <a:lnTo>
                      <a:pt x="45244" y="185737"/>
                    </a:lnTo>
                    <a:lnTo>
                      <a:pt x="14288" y="211931"/>
                    </a:lnTo>
                    <a:lnTo>
                      <a:pt x="0" y="252412"/>
                    </a:lnTo>
                    <a:lnTo>
                      <a:pt x="0" y="280987"/>
                    </a:lnTo>
                    <a:lnTo>
                      <a:pt x="23813" y="311944"/>
                    </a:lnTo>
                    <a:lnTo>
                      <a:pt x="64294" y="342900"/>
                    </a:lnTo>
                    <a:lnTo>
                      <a:pt x="119063" y="385762"/>
                    </a:lnTo>
                    <a:lnTo>
                      <a:pt x="152400" y="40957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9054" name="TextBox 251"/>
              <p:cNvSpPr txBox="1">
                <a:spLocks noChangeArrowheads="1"/>
              </p:cNvSpPr>
              <p:nvPr/>
            </p:nvSpPr>
            <p:spPr bwMode="auto">
              <a:xfrm>
                <a:off x="5497940" y="1856702"/>
                <a:ext cx="66716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000">
                    <a:cs typeface="Arial" pitchFamily="34" charset="0"/>
                  </a:rPr>
                  <a:t>Ijmuiden</a:t>
                </a:r>
              </a:p>
            </p:txBody>
          </p:sp>
          <p:sp>
            <p:nvSpPr>
              <p:cNvPr id="39055" name="TextBox 252"/>
              <p:cNvSpPr txBox="1">
                <a:spLocks noChangeArrowheads="1"/>
              </p:cNvSpPr>
              <p:nvPr/>
            </p:nvSpPr>
            <p:spPr bwMode="auto">
              <a:xfrm>
                <a:off x="4638675" y="3807307"/>
                <a:ext cx="780983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000">
                    <a:cs typeface="Arial" pitchFamily="34" charset="0"/>
                  </a:rPr>
                  <a:t>Rotterdam</a:t>
                </a:r>
              </a:p>
            </p:txBody>
          </p:sp>
          <p:sp>
            <p:nvSpPr>
              <p:cNvPr id="254" name="Freeform 253"/>
              <p:cNvSpPr/>
              <p:nvPr/>
            </p:nvSpPr>
            <p:spPr>
              <a:xfrm>
                <a:off x="4753046" y="4267931"/>
                <a:ext cx="423365" cy="238331"/>
              </a:xfrm>
              <a:custGeom>
                <a:avLst/>
                <a:gdLst>
                  <a:gd name="connsiteX0" fmla="*/ 0 w 423863"/>
                  <a:gd name="connsiteY0" fmla="*/ 238125 h 238125"/>
                  <a:gd name="connsiteX1" fmla="*/ 71438 w 423863"/>
                  <a:gd name="connsiteY1" fmla="*/ 219075 h 238125"/>
                  <a:gd name="connsiteX2" fmla="*/ 85725 w 423863"/>
                  <a:gd name="connsiteY2" fmla="*/ 176213 h 238125"/>
                  <a:gd name="connsiteX3" fmla="*/ 128588 w 423863"/>
                  <a:gd name="connsiteY3" fmla="*/ 166688 h 238125"/>
                  <a:gd name="connsiteX4" fmla="*/ 166688 w 423863"/>
                  <a:gd name="connsiteY4" fmla="*/ 85725 h 238125"/>
                  <a:gd name="connsiteX5" fmla="*/ 176213 w 423863"/>
                  <a:gd name="connsiteY5" fmla="*/ 61913 h 238125"/>
                  <a:gd name="connsiteX6" fmla="*/ 214313 w 423863"/>
                  <a:gd name="connsiteY6" fmla="*/ 71438 h 238125"/>
                  <a:gd name="connsiteX7" fmla="*/ 257175 w 423863"/>
                  <a:gd name="connsiteY7" fmla="*/ 19050 h 238125"/>
                  <a:gd name="connsiteX8" fmla="*/ 314325 w 423863"/>
                  <a:gd name="connsiteY8" fmla="*/ 0 h 238125"/>
                  <a:gd name="connsiteX9" fmla="*/ 342900 w 423863"/>
                  <a:gd name="connsiteY9" fmla="*/ 61913 h 238125"/>
                  <a:gd name="connsiteX10" fmla="*/ 381000 w 423863"/>
                  <a:gd name="connsiteY10" fmla="*/ 42863 h 238125"/>
                  <a:gd name="connsiteX11" fmla="*/ 423863 w 423863"/>
                  <a:gd name="connsiteY11" fmla="*/ 104775 h 238125"/>
                  <a:gd name="connsiteX12" fmla="*/ 400050 w 423863"/>
                  <a:gd name="connsiteY12" fmla="*/ 17145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3863" h="238125">
                    <a:moveTo>
                      <a:pt x="0" y="238125"/>
                    </a:moveTo>
                    <a:lnTo>
                      <a:pt x="71438" y="219075"/>
                    </a:lnTo>
                    <a:lnTo>
                      <a:pt x="85725" y="176213"/>
                    </a:lnTo>
                    <a:lnTo>
                      <a:pt x="128588" y="166688"/>
                    </a:lnTo>
                    <a:lnTo>
                      <a:pt x="166688" y="85725"/>
                    </a:lnTo>
                    <a:lnTo>
                      <a:pt x="176213" y="61913"/>
                    </a:lnTo>
                    <a:lnTo>
                      <a:pt x="214313" y="71438"/>
                    </a:lnTo>
                    <a:lnTo>
                      <a:pt x="257175" y="19050"/>
                    </a:lnTo>
                    <a:lnTo>
                      <a:pt x="314325" y="0"/>
                    </a:lnTo>
                    <a:lnTo>
                      <a:pt x="342900" y="61913"/>
                    </a:lnTo>
                    <a:lnTo>
                      <a:pt x="381000" y="42863"/>
                    </a:lnTo>
                    <a:lnTo>
                      <a:pt x="423863" y="104775"/>
                    </a:lnTo>
                    <a:lnTo>
                      <a:pt x="400050" y="171450"/>
                    </a:lnTo>
                  </a:path>
                </a:pathLst>
              </a:cu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" name="Freeform 254"/>
              <p:cNvSpPr/>
              <p:nvPr/>
            </p:nvSpPr>
            <p:spPr>
              <a:xfrm>
                <a:off x="4730229" y="4501191"/>
                <a:ext cx="532376" cy="157197"/>
              </a:xfrm>
              <a:custGeom>
                <a:avLst/>
                <a:gdLst>
                  <a:gd name="connsiteX0" fmla="*/ 0 w 533400"/>
                  <a:gd name="connsiteY0" fmla="*/ 157162 h 157162"/>
                  <a:gd name="connsiteX1" fmla="*/ 33337 w 533400"/>
                  <a:gd name="connsiteY1" fmla="*/ 123825 h 157162"/>
                  <a:gd name="connsiteX2" fmla="*/ 33337 w 533400"/>
                  <a:gd name="connsiteY2" fmla="*/ 123825 h 157162"/>
                  <a:gd name="connsiteX3" fmla="*/ 14287 w 533400"/>
                  <a:gd name="connsiteY3" fmla="*/ 76200 h 157162"/>
                  <a:gd name="connsiteX4" fmla="*/ 71437 w 533400"/>
                  <a:gd name="connsiteY4" fmla="*/ 76200 h 157162"/>
                  <a:gd name="connsiteX5" fmla="*/ 90487 w 533400"/>
                  <a:gd name="connsiteY5" fmla="*/ 114300 h 157162"/>
                  <a:gd name="connsiteX6" fmla="*/ 171450 w 533400"/>
                  <a:gd name="connsiteY6" fmla="*/ 123825 h 157162"/>
                  <a:gd name="connsiteX7" fmla="*/ 204787 w 533400"/>
                  <a:gd name="connsiteY7" fmla="*/ 85725 h 157162"/>
                  <a:gd name="connsiteX8" fmla="*/ 266700 w 533400"/>
                  <a:gd name="connsiteY8" fmla="*/ 119062 h 157162"/>
                  <a:gd name="connsiteX9" fmla="*/ 266700 w 533400"/>
                  <a:gd name="connsiteY9" fmla="*/ 119062 h 157162"/>
                  <a:gd name="connsiteX10" fmla="*/ 261937 w 533400"/>
                  <a:gd name="connsiteY10" fmla="*/ 142875 h 157162"/>
                  <a:gd name="connsiteX11" fmla="*/ 381000 w 533400"/>
                  <a:gd name="connsiteY11" fmla="*/ 157162 h 157162"/>
                  <a:gd name="connsiteX12" fmla="*/ 423862 w 533400"/>
                  <a:gd name="connsiteY12" fmla="*/ 114300 h 157162"/>
                  <a:gd name="connsiteX13" fmla="*/ 523875 w 533400"/>
                  <a:gd name="connsiteY13" fmla="*/ 119062 h 157162"/>
                  <a:gd name="connsiteX14" fmla="*/ 533400 w 533400"/>
                  <a:gd name="connsiteY14" fmla="*/ 71437 h 157162"/>
                  <a:gd name="connsiteX15" fmla="*/ 514350 w 533400"/>
                  <a:gd name="connsiteY15" fmla="*/ 71437 h 157162"/>
                  <a:gd name="connsiteX16" fmla="*/ 495300 w 533400"/>
                  <a:gd name="connsiteY16" fmla="*/ 0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3400" h="157162">
                    <a:moveTo>
                      <a:pt x="0" y="157162"/>
                    </a:moveTo>
                    <a:lnTo>
                      <a:pt x="33337" y="123825"/>
                    </a:lnTo>
                    <a:lnTo>
                      <a:pt x="33337" y="123825"/>
                    </a:lnTo>
                    <a:lnTo>
                      <a:pt x="14287" y="76200"/>
                    </a:lnTo>
                    <a:lnTo>
                      <a:pt x="71437" y="76200"/>
                    </a:lnTo>
                    <a:lnTo>
                      <a:pt x="90487" y="114300"/>
                    </a:lnTo>
                    <a:lnTo>
                      <a:pt x="171450" y="123825"/>
                    </a:lnTo>
                    <a:lnTo>
                      <a:pt x="204787" y="85725"/>
                    </a:lnTo>
                    <a:lnTo>
                      <a:pt x="266700" y="119062"/>
                    </a:lnTo>
                    <a:lnTo>
                      <a:pt x="266700" y="119062"/>
                    </a:lnTo>
                    <a:lnTo>
                      <a:pt x="261937" y="142875"/>
                    </a:lnTo>
                    <a:lnTo>
                      <a:pt x="381000" y="157162"/>
                    </a:lnTo>
                    <a:lnTo>
                      <a:pt x="423862" y="114300"/>
                    </a:lnTo>
                    <a:lnTo>
                      <a:pt x="523875" y="119062"/>
                    </a:lnTo>
                    <a:lnTo>
                      <a:pt x="533400" y="71437"/>
                    </a:lnTo>
                    <a:lnTo>
                      <a:pt x="514350" y="71437"/>
                    </a:lnTo>
                    <a:lnTo>
                      <a:pt x="495300" y="0"/>
                    </a:lnTo>
                  </a:path>
                </a:pathLst>
              </a:cu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5495836" y="738600"/>
                <a:ext cx="45632" cy="456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5229649" y="642254"/>
                <a:ext cx="45632" cy="456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4119265" y="4034671"/>
                <a:ext cx="45632" cy="456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39005" name="Oval 132"/>
            <p:cNvSpPr>
              <a:spLocks noChangeArrowheads="1"/>
            </p:cNvSpPr>
            <p:nvPr/>
          </p:nvSpPr>
          <p:spPr bwMode="auto">
            <a:xfrm>
              <a:off x="3184414" y="1839176"/>
              <a:ext cx="66675" cy="571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9006" name="Freeform 119"/>
            <p:cNvSpPr>
              <a:spLocks noEditPoints="1"/>
            </p:cNvSpPr>
            <p:nvPr/>
          </p:nvSpPr>
          <p:spPr bwMode="auto">
            <a:xfrm>
              <a:off x="3177269" y="1826476"/>
              <a:ext cx="77788" cy="76143"/>
            </a:xfrm>
            <a:custGeom>
              <a:avLst/>
              <a:gdLst>
                <a:gd name="T0" fmla="*/ 128 w 129"/>
                <a:gd name="T1" fmla="*/ 58 h 113"/>
                <a:gd name="T2" fmla="*/ 123 w 129"/>
                <a:gd name="T3" fmla="*/ 80 h 113"/>
                <a:gd name="T4" fmla="*/ 108 w 129"/>
                <a:gd name="T5" fmla="*/ 97 h 113"/>
                <a:gd name="T6" fmla="*/ 88 w 129"/>
                <a:gd name="T7" fmla="*/ 108 h 113"/>
                <a:gd name="T8" fmla="*/ 63 w 129"/>
                <a:gd name="T9" fmla="*/ 112 h 113"/>
                <a:gd name="T10" fmla="*/ 40 w 129"/>
                <a:gd name="T11" fmla="*/ 107 h 113"/>
                <a:gd name="T12" fmla="*/ 19 w 129"/>
                <a:gd name="T13" fmla="*/ 95 h 113"/>
                <a:gd name="T14" fmla="*/ 6 w 129"/>
                <a:gd name="T15" fmla="*/ 78 h 113"/>
                <a:gd name="T16" fmla="*/ 1 w 129"/>
                <a:gd name="T17" fmla="*/ 54 h 113"/>
                <a:gd name="T18" fmla="*/ 7 w 129"/>
                <a:gd name="T19" fmla="*/ 34 h 113"/>
                <a:gd name="T20" fmla="*/ 22 w 129"/>
                <a:gd name="T21" fmla="*/ 15 h 113"/>
                <a:gd name="T22" fmla="*/ 42 w 129"/>
                <a:gd name="T23" fmla="*/ 5 h 113"/>
                <a:gd name="T24" fmla="*/ 66 w 129"/>
                <a:gd name="T25" fmla="*/ 1 h 113"/>
                <a:gd name="T26" fmla="*/ 90 w 129"/>
                <a:gd name="T27" fmla="*/ 5 h 113"/>
                <a:gd name="T28" fmla="*/ 111 w 129"/>
                <a:gd name="T29" fmla="*/ 18 h 113"/>
                <a:gd name="T30" fmla="*/ 124 w 129"/>
                <a:gd name="T31" fmla="*/ 37 h 113"/>
                <a:gd name="T32" fmla="*/ 109 w 129"/>
                <a:gd name="T33" fmla="*/ 40 h 113"/>
                <a:gd name="T34" fmla="*/ 98 w 129"/>
                <a:gd name="T35" fmla="*/ 27 h 113"/>
                <a:gd name="T36" fmla="*/ 83 w 129"/>
                <a:gd name="T37" fmla="*/ 19 h 113"/>
                <a:gd name="T38" fmla="*/ 63 w 129"/>
                <a:gd name="T39" fmla="*/ 16 h 113"/>
                <a:gd name="T40" fmla="*/ 45 w 129"/>
                <a:gd name="T41" fmla="*/ 20 h 113"/>
                <a:gd name="T42" fmla="*/ 29 w 129"/>
                <a:gd name="T43" fmla="*/ 29 h 113"/>
                <a:gd name="T44" fmla="*/ 20 w 129"/>
                <a:gd name="T45" fmla="*/ 43 h 113"/>
                <a:gd name="T46" fmla="*/ 16 w 129"/>
                <a:gd name="T47" fmla="*/ 59 h 113"/>
                <a:gd name="T48" fmla="*/ 21 w 129"/>
                <a:gd name="T49" fmla="*/ 73 h 113"/>
                <a:gd name="T50" fmla="*/ 32 w 129"/>
                <a:gd name="T51" fmla="*/ 85 h 113"/>
                <a:gd name="T52" fmla="*/ 47 w 129"/>
                <a:gd name="T53" fmla="*/ 93 h 113"/>
                <a:gd name="T54" fmla="*/ 66 w 129"/>
                <a:gd name="T55" fmla="*/ 97 h 113"/>
                <a:gd name="T56" fmla="*/ 85 w 129"/>
                <a:gd name="T57" fmla="*/ 93 h 113"/>
                <a:gd name="T58" fmla="*/ 101 w 129"/>
                <a:gd name="T59" fmla="*/ 83 h 113"/>
                <a:gd name="T60" fmla="*/ 110 w 129"/>
                <a:gd name="T61" fmla="*/ 70 h 113"/>
                <a:gd name="T62" fmla="*/ 113 w 129"/>
                <a:gd name="T63" fmla="*/ 55 h 113"/>
                <a:gd name="T64" fmla="*/ 109 w 129"/>
                <a:gd name="T65" fmla="*/ 4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13"/>
                <a:gd name="T101" fmla="*/ 129 w 129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13">
                  <a:moveTo>
                    <a:pt x="128" y="55"/>
                  </a:moveTo>
                  <a:cubicBezTo>
                    <a:pt x="129" y="56"/>
                    <a:pt x="129" y="57"/>
                    <a:pt x="128" y="58"/>
                  </a:cubicBezTo>
                  <a:lnTo>
                    <a:pt x="124" y="77"/>
                  </a:lnTo>
                  <a:cubicBezTo>
                    <a:pt x="124" y="78"/>
                    <a:pt x="123" y="79"/>
                    <a:pt x="123" y="80"/>
                  </a:cubicBezTo>
                  <a:lnTo>
                    <a:pt x="111" y="95"/>
                  </a:lnTo>
                  <a:cubicBezTo>
                    <a:pt x="110" y="96"/>
                    <a:pt x="109" y="97"/>
                    <a:pt x="108" y="97"/>
                  </a:cubicBezTo>
                  <a:lnTo>
                    <a:pt x="90" y="107"/>
                  </a:lnTo>
                  <a:cubicBezTo>
                    <a:pt x="90" y="108"/>
                    <a:pt x="89" y="108"/>
                    <a:pt x="88" y="108"/>
                  </a:cubicBezTo>
                  <a:lnTo>
                    <a:pt x="66" y="112"/>
                  </a:lnTo>
                  <a:cubicBezTo>
                    <a:pt x="65" y="113"/>
                    <a:pt x="64" y="113"/>
                    <a:pt x="63" y="112"/>
                  </a:cubicBezTo>
                  <a:lnTo>
                    <a:pt x="42" y="108"/>
                  </a:lnTo>
                  <a:cubicBezTo>
                    <a:pt x="41" y="108"/>
                    <a:pt x="40" y="108"/>
                    <a:pt x="40" y="107"/>
                  </a:cubicBezTo>
                  <a:lnTo>
                    <a:pt x="22" y="97"/>
                  </a:lnTo>
                  <a:cubicBezTo>
                    <a:pt x="21" y="97"/>
                    <a:pt x="20" y="96"/>
                    <a:pt x="19" y="95"/>
                  </a:cubicBezTo>
                  <a:lnTo>
                    <a:pt x="7" y="80"/>
                  </a:lnTo>
                  <a:cubicBezTo>
                    <a:pt x="7" y="80"/>
                    <a:pt x="6" y="79"/>
                    <a:pt x="6" y="78"/>
                  </a:cubicBezTo>
                  <a:lnTo>
                    <a:pt x="1" y="59"/>
                  </a:lnTo>
                  <a:cubicBezTo>
                    <a:pt x="0" y="57"/>
                    <a:pt x="0" y="56"/>
                    <a:pt x="1" y="54"/>
                  </a:cubicBezTo>
                  <a:lnTo>
                    <a:pt x="6" y="36"/>
                  </a:lnTo>
                  <a:cubicBezTo>
                    <a:pt x="6" y="35"/>
                    <a:pt x="6" y="34"/>
                    <a:pt x="7" y="34"/>
                  </a:cubicBezTo>
                  <a:lnTo>
                    <a:pt x="19" y="18"/>
                  </a:lnTo>
                  <a:cubicBezTo>
                    <a:pt x="20" y="17"/>
                    <a:pt x="21" y="16"/>
                    <a:pt x="22" y="15"/>
                  </a:cubicBezTo>
                  <a:lnTo>
                    <a:pt x="40" y="5"/>
                  </a:lnTo>
                  <a:cubicBezTo>
                    <a:pt x="40" y="5"/>
                    <a:pt x="41" y="5"/>
                    <a:pt x="42" y="5"/>
                  </a:cubicBezTo>
                  <a:lnTo>
                    <a:pt x="63" y="1"/>
                  </a:lnTo>
                  <a:cubicBezTo>
                    <a:pt x="64" y="0"/>
                    <a:pt x="65" y="0"/>
                    <a:pt x="66" y="1"/>
                  </a:cubicBezTo>
                  <a:lnTo>
                    <a:pt x="88" y="5"/>
                  </a:lnTo>
                  <a:cubicBezTo>
                    <a:pt x="89" y="5"/>
                    <a:pt x="90" y="5"/>
                    <a:pt x="90" y="5"/>
                  </a:cubicBezTo>
                  <a:lnTo>
                    <a:pt x="108" y="15"/>
                  </a:lnTo>
                  <a:cubicBezTo>
                    <a:pt x="109" y="16"/>
                    <a:pt x="110" y="17"/>
                    <a:pt x="111" y="18"/>
                  </a:cubicBezTo>
                  <a:lnTo>
                    <a:pt x="123" y="34"/>
                  </a:lnTo>
                  <a:cubicBezTo>
                    <a:pt x="124" y="35"/>
                    <a:pt x="124" y="36"/>
                    <a:pt x="124" y="37"/>
                  </a:cubicBezTo>
                  <a:lnTo>
                    <a:pt x="128" y="55"/>
                  </a:lnTo>
                  <a:close/>
                  <a:moveTo>
                    <a:pt x="109" y="40"/>
                  </a:moveTo>
                  <a:lnTo>
                    <a:pt x="110" y="43"/>
                  </a:lnTo>
                  <a:lnTo>
                    <a:pt x="98" y="27"/>
                  </a:lnTo>
                  <a:lnTo>
                    <a:pt x="101" y="29"/>
                  </a:lnTo>
                  <a:lnTo>
                    <a:pt x="83" y="19"/>
                  </a:lnTo>
                  <a:lnTo>
                    <a:pt x="85" y="20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45" y="20"/>
                  </a:lnTo>
                  <a:lnTo>
                    <a:pt x="47" y="19"/>
                  </a:lnTo>
                  <a:lnTo>
                    <a:pt x="29" y="29"/>
                  </a:lnTo>
                  <a:lnTo>
                    <a:pt x="32" y="27"/>
                  </a:lnTo>
                  <a:lnTo>
                    <a:pt x="20" y="43"/>
                  </a:lnTo>
                  <a:lnTo>
                    <a:pt x="21" y="41"/>
                  </a:lnTo>
                  <a:lnTo>
                    <a:pt x="16" y="59"/>
                  </a:lnTo>
                  <a:lnTo>
                    <a:pt x="16" y="54"/>
                  </a:lnTo>
                  <a:lnTo>
                    <a:pt x="21" y="73"/>
                  </a:lnTo>
                  <a:lnTo>
                    <a:pt x="20" y="70"/>
                  </a:lnTo>
                  <a:lnTo>
                    <a:pt x="32" y="85"/>
                  </a:lnTo>
                  <a:lnTo>
                    <a:pt x="29" y="83"/>
                  </a:lnTo>
                  <a:lnTo>
                    <a:pt x="47" y="93"/>
                  </a:lnTo>
                  <a:lnTo>
                    <a:pt x="45" y="93"/>
                  </a:lnTo>
                  <a:lnTo>
                    <a:pt x="66" y="97"/>
                  </a:lnTo>
                  <a:lnTo>
                    <a:pt x="63" y="97"/>
                  </a:lnTo>
                  <a:lnTo>
                    <a:pt x="85" y="93"/>
                  </a:lnTo>
                  <a:lnTo>
                    <a:pt x="83" y="93"/>
                  </a:lnTo>
                  <a:lnTo>
                    <a:pt x="101" y="83"/>
                  </a:lnTo>
                  <a:lnTo>
                    <a:pt x="98" y="85"/>
                  </a:lnTo>
                  <a:lnTo>
                    <a:pt x="110" y="70"/>
                  </a:lnTo>
                  <a:lnTo>
                    <a:pt x="109" y="74"/>
                  </a:lnTo>
                  <a:lnTo>
                    <a:pt x="113" y="55"/>
                  </a:lnTo>
                  <a:lnTo>
                    <a:pt x="113" y="58"/>
                  </a:lnTo>
                  <a:lnTo>
                    <a:pt x="109" y="4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0" name="Rectangle 259"/>
          <p:cNvSpPr/>
          <p:nvPr/>
        </p:nvSpPr>
        <p:spPr>
          <a:xfrm>
            <a:off x="469900" y="1209675"/>
            <a:ext cx="8324850" cy="400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Assemblages: </a:t>
            </a:r>
            <a:r>
              <a:rPr lang="en-GB" sz="2000" dirty="0"/>
              <a:t>spatial location</a:t>
            </a:r>
            <a:endParaRPr lang="en-GB" dirty="0"/>
          </a:p>
        </p:txBody>
      </p:sp>
      <p:sp>
        <p:nvSpPr>
          <p:cNvPr id="38926" name="Rectangle 201"/>
          <p:cNvSpPr>
            <a:spLocks noChangeArrowheads="1"/>
          </p:cNvSpPr>
          <p:nvPr/>
        </p:nvSpPr>
        <p:spPr bwMode="auto">
          <a:xfrm>
            <a:off x="3549650" y="1905000"/>
            <a:ext cx="547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Mean length ± standard deviation</a:t>
            </a:r>
            <a:r>
              <a:rPr lang="en-GB"/>
              <a:t> (mm); (sample size)</a:t>
            </a:r>
            <a:r>
              <a:rPr lang="en-GB">
                <a:latin typeface="Calibri" pitchFamily="34" charset="0"/>
              </a:rPr>
              <a:t> </a:t>
            </a:r>
          </a:p>
        </p:txBody>
      </p:sp>
      <p:pic>
        <p:nvPicPr>
          <p:cNvPr id="3892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5875" y="2301875"/>
            <a:ext cx="45434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Rectangle 139"/>
          <p:cNvSpPr>
            <a:spLocks noChangeArrowheads="1"/>
          </p:cNvSpPr>
          <p:nvPr/>
        </p:nvSpPr>
        <p:spPr bwMode="auto">
          <a:xfrm>
            <a:off x="5207000" y="2368550"/>
            <a:ext cx="8636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April A1</a:t>
            </a:r>
            <a:endParaRPr lang="en-US" sz="1400">
              <a:cs typeface="Arial" pitchFamily="34" charset="0"/>
            </a:endParaRPr>
          </a:p>
        </p:txBody>
      </p:sp>
      <p:sp>
        <p:nvSpPr>
          <p:cNvPr id="38925" name="Rectangle 139"/>
          <p:cNvSpPr>
            <a:spLocks noChangeArrowheads="1"/>
          </p:cNvSpPr>
          <p:nvPr/>
        </p:nvSpPr>
        <p:spPr bwMode="auto">
          <a:xfrm>
            <a:off x="6542088" y="2368550"/>
            <a:ext cx="8636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April A2</a:t>
            </a:r>
            <a:endParaRPr lang="en-US" sz="1400">
              <a:cs typeface="Arial" pitchFamily="34" charset="0"/>
            </a:endParaRPr>
          </a:p>
        </p:txBody>
      </p:sp>
      <p:sp>
        <p:nvSpPr>
          <p:cNvPr id="38922" name="Rectangle 264"/>
          <p:cNvSpPr>
            <a:spLocks noChangeArrowheads="1"/>
          </p:cNvSpPr>
          <p:nvPr/>
        </p:nvSpPr>
        <p:spPr bwMode="auto">
          <a:xfrm>
            <a:off x="4254500" y="3836988"/>
            <a:ext cx="4041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GB">
                <a:latin typeface="Calibri" pitchFamily="34" charset="0"/>
              </a:rPr>
              <a:t> Significant spatial segregation </a:t>
            </a:r>
            <a:r>
              <a:rPr lang="en-GB" i="1">
                <a:latin typeface="Calibri" pitchFamily="34" charset="0"/>
              </a:rPr>
              <a:t>p</a:t>
            </a:r>
            <a:r>
              <a:rPr lang="en-GB">
                <a:latin typeface="Calibri" pitchFamily="34" charset="0"/>
              </a:rPr>
              <a:t>&lt;0.05 			                 </a:t>
            </a:r>
            <a:r>
              <a:rPr lang="en-GB" sz="1400">
                <a:latin typeface="Calibri" pitchFamily="34" charset="0"/>
              </a:rPr>
              <a:t> (PERMANOVA) </a:t>
            </a:r>
            <a:r>
              <a:rPr lang="en-GB">
                <a:latin typeface="Calibri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GB">
                <a:latin typeface="Calibri" pitchFamily="34" charset="0"/>
              </a:rPr>
              <a:t> Uniform conditions,</a:t>
            </a:r>
          </a:p>
          <a:p>
            <a:pPr>
              <a:buFontTx/>
              <a:buChar char="-"/>
            </a:pPr>
            <a:r>
              <a:rPr lang="en-GB">
                <a:latin typeface="Calibri" pitchFamily="34" charset="0"/>
              </a:rPr>
              <a:t> Local source of flatfish larvae?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  <p:sp>
        <p:nvSpPr>
          <p:cNvPr id="39063" name="Freeform 151"/>
          <p:cNvSpPr>
            <a:spLocks/>
          </p:cNvSpPr>
          <p:nvPr/>
        </p:nvSpPr>
        <p:spPr bwMode="auto">
          <a:xfrm>
            <a:off x="8197850" y="2924175"/>
            <a:ext cx="155575" cy="222250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30" y="140"/>
              </a:cxn>
              <a:cxn ang="0">
                <a:pos x="51" y="79"/>
              </a:cxn>
              <a:cxn ang="0">
                <a:pos x="98" y="0"/>
              </a:cxn>
            </a:cxnLst>
            <a:rect l="0" t="0" r="r" b="b"/>
            <a:pathLst>
              <a:path w="98" h="140">
                <a:moveTo>
                  <a:pt x="0" y="78"/>
                </a:moveTo>
                <a:lnTo>
                  <a:pt x="30" y="140"/>
                </a:lnTo>
                <a:cubicBezTo>
                  <a:pt x="38" y="140"/>
                  <a:pt x="40" y="102"/>
                  <a:pt x="51" y="79"/>
                </a:cubicBezTo>
                <a:cubicBezTo>
                  <a:pt x="62" y="56"/>
                  <a:pt x="88" y="16"/>
                  <a:pt x="98" y="0"/>
                </a:cubicBezTo>
              </a:path>
            </a:pathLst>
          </a:custGeom>
          <a:noFill/>
          <a:ln w="38100" cmpd="sng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/>
      <p:bldP spid="390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0965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7" name="Group 150"/>
          <p:cNvGrpSpPr>
            <a:grpSpLocks/>
          </p:cNvGrpSpPr>
          <p:nvPr/>
        </p:nvGrpSpPr>
        <p:grpSpPr bwMode="auto">
          <a:xfrm>
            <a:off x="381000" y="1819275"/>
            <a:ext cx="2562225" cy="3702050"/>
            <a:chOff x="864557" y="1805398"/>
            <a:chExt cx="2562385" cy="3702294"/>
          </a:xfrm>
        </p:grpSpPr>
        <p:sp>
          <p:nvSpPr>
            <p:cNvPr id="40974" name="Freeform 59"/>
            <p:cNvSpPr>
              <a:spLocks/>
            </p:cNvSpPr>
            <p:nvPr/>
          </p:nvSpPr>
          <p:spPr bwMode="auto">
            <a:xfrm>
              <a:off x="3093407" y="2532394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19 h 40"/>
                <a:gd name="T4" fmla="*/ 20 w 40"/>
                <a:gd name="T5" fmla="*/ 0 h 40"/>
                <a:gd name="T6" fmla="*/ 40 w 40"/>
                <a:gd name="T7" fmla="*/ 19 h 40"/>
                <a:gd name="T8" fmla="*/ 20 w 40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40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40" y="19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75" name="Freeform 65"/>
            <p:cNvSpPr>
              <a:spLocks/>
            </p:cNvSpPr>
            <p:nvPr/>
          </p:nvSpPr>
          <p:spPr bwMode="auto">
            <a:xfrm>
              <a:off x="1631319" y="4161168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1 h 40"/>
                <a:gd name="T4" fmla="*/ 20 w 40"/>
                <a:gd name="T5" fmla="*/ 0 h 40"/>
                <a:gd name="T6" fmla="*/ 40 w 40"/>
                <a:gd name="T7" fmla="*/ 21 h 40"/>
                <a:gd name="T8" fmla="*/ 20 w 40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40"/>
                  </a:moveTo>
                  <a:lnTo>
                    <a:pt x="0" y="21"/>
                  </a:lnTo>
                  <a:lnTo>
                    <a:pt x="20" y="0"/>
                  </a:lnTo>
                  <a:lnTo>
                    <a:pt x="40" y="21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76" name="Oval 95"/>
            <p:cNvSpPr>
              <a:spLocks noChangeArrowheads="1"/>
            </p:cNvSpPr>
            <p:nvPr/>
          </p:nvSpPr>
          <p:spPr bwMode="auto">
            <a:xfrm>
              <a:off x="2883856" y="2999118"/>
              <a:ext cx="66675" cy="66675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77" name="Oval 95"/>
            <p:cNvSpPr>
              <a:spLocks noChangeArrowheads="1"/>
            </p:cNvSpPr>
            <p:nvPr/>
          </p:nvSpPr>
          <p:spPr bwMode="auto">
            <a:xfrm>
              <a:off x="2640969" y="2932443"/>
              <a:ext cx="66675" cy="66675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78" name="Oval 95"/>
            <p:cNvSpPr>
              <a:spLocks noChangeArrowheads="1"/>
            </p:cNvSpPr>
            <p:nvPr/>
          </p:nvSpPr>
          <p:spPr bwMode="auto">
            <a:xfrm>
              <a:off x="2593344" y="3699206"/>
              <a:ext cx="66675" cy="66675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79" name="Oval 95"/>
            <p:cNvSpPr>
              <a:spLocks noChangeArrowheads="1"/>
            </p:cNvSpPr>
            <p:nvPr/>
          </p:nvSpPr>
          <p:spPr bwMode="auto">
            <a:xfrm>
              <a:off x="2779082" y="3456318"/>
              <a:ext cx="66675" cy="66675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80" name="Oval 95"/>
            <p:cNvSpPr>
              <a:spLocks noChangeArrowheads="1"/>
            </p:cNvSpPr>
            <p:nvPr/>
          </p:nvSpPr>
          <p:spPr bwMode="auto">
            <a:xfrm>
              <a:off x="2707644" y="3465843"/>
              <a:ext cx="66675" cy="66675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81" name="Rectangle 9"/>
            <p:cNvSpPr>
              <a:spLocks noChangeArrowheads="1"/>
            </p:cNvSpPr>
            <p:nvPr/>
          </p:nvSpPr>
          <p:spPr bwMode="auto">
            <a:xfrm>
              <a:off x="2298069" y="4132593"/>
              <a:ext cx="57150" cy="666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82" name="Freeform 10"/>
            <p:cNvSpPr>
              <a:spLocks noEditPoints="1"/>
            </p:cNvSpPr>
            <p:nvPr/>
          </p:nvSpPr>
          <p:spPr bwMode="auto">
            <a:xfrm>
              <a:off x="2293307" y="4127831"/>
              <a:ext cx="66675" cy="76200"/>
            </a:xfrm>
            <a:custGeom>
              <a:avLst/>
              <a:gdLst>
                <a:gd name="T0" fmla="*/ 0 w 112"/>
                <a:gd name="T1" fmla="*/ 8 h 128"/>
                <a:gd name="T2" fmla="*/ 8 w 112"/>
                <a:gd name="T3" fmla="*/ 0 h 128"/>
                <a:gd name="T4" fmla="*/ 104 w 112"/>
                <a:gd name="T5" fmla="*/ 0 h 128"/>
                <a:gd name="T6" fmla="*/ 112 w 112"/>
                <a:gd name="T7" fmla="*/ 8 h 128"/>
                <a:gd name="T8" fmla="*/ 112 w 112"/>
                <a:gd name="T9" fmla="*/ 120 h 128"/>
                <a:gd name="T10" fmla="*/ 104 w 112"/>
                <a:gd name="T11" fmla="*/ 128 h 128"/>
                <a:gd name="T12" fmla="*/ 8 w 112"/>
                <a:gd name="T13" fmla="*/ 128 h 128"/>
                <a:gd name="T14" fmla="*/ 0 w 112"/>
                <a:gd name="T15" fmla="*/ 120 h 128"/>
                <a:gd name="T16" fmla="*/ 0 w 112"/>
                <a:gd name="T17" fmla="*/ 8 h 128"/>
                <a:gd name="T18" fmla="*/ 16 w 112"/>
                <a:gd name="T19" fmla="*/ 120 h 128"/>
                <a:gd name="T20" fmla="*/ 8 w 112"/>
                <a:gd name="T21" fmla="*/ 112 h 128"/>
                <a:gd name="T22" fmla="*/ 104 w 112"/>
                <a:gd name="T23" fmla="*/ 112 h 128"/>
                <a:gd name="T24" fmla="*/ 96 w 112"/>
                <a:gd name="T25" fmla="*/ 120 h 128"/>
                <a:gd name="T26" fmla="*/ 96 w 112"/>
                <a:gd name="T27" fmla="*/ 8 h 128"/>
                <a:gd name="T28" fmla="*/ 104 w 112"/>
                <a:gd name="T29" fmla="*/ 16 h 128"/>
                <a:gd name="T30" fmla="*/ 8 w 112"/>
                <a:gd name="T31" fmla="*/ 16 h 128"/>
                <a:gd name="T32" fmla="*/ 16 w 112"/>
                <a:gd name="T33" fmla="*/ 8 h 128"/>
                <a:gd name="T34" fmla="*/ 16 w 112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28"/>
                <a:gd name="T56" fmla="*/ 112 w 112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83" name="Rectangle 11"/>
            <p:cNvSpPr>
              <a:spLocks noChangeArrowheads="1"/>
            </p:cNvSpPr>
            <p:nvPr/>
          </p:nvSpPr>
          <p:spPr bwMode="auto">
            <a:xfrm>
              <a:off x="2259969" y="4132593"/>
              <a:ext cx="66675" cy="666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84" name="Freeform 12"/>
            <p:cNvSpPr>
              <a:spLocks noEditPoints="1"/>
            </p:cNvSpPr>
            <p:nvPr/>
          </p:nvSpPr>
          <p:spPr bwMode="auto">
            <a:xfrm>
              <a:off x="2255207" y="4127831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85" name="Rectangle 13"/>
            <p:cNvSpPr>
              <a:spLocks noChangeArrowheads="1"/>
            </p:cNvSpPr>
            <p:nvPr/>
          </p:nvSpPr>
          <p:spPr bwMode="auto">
            <a:xfrm>
              <a:off x="1869444" y="4180218"/>
              <a:ext cx="57150" cy="571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86" name="Freeform 14"/>
            <p:cNvSpPr>
              <a:spLocks noEditPoints="1"/>
            </p:cNvSpPr>
            <p:nvPr/>
          </p:nvSpPr>
          <p:spPr bwMode="auto">
            <a:xfrm>
              <a:off x="1864682" y="4175456"/>
              <a:ext cx="66675" cy="66675"/>
            </a:xfrm>
            <a:custGeom>
              <a:avLst/>
              <a:gdLst>
                <a:gd name="T0" fmla="*/ 0 w 112"/>
                <a:gd name="T1" fmla="*/ 8 h 112"/>
                <a:gd name="T2" fmla="*/ 8 w 112"/>
                <a:gd name="T3" fmla="*/ 0 h 112"/>
                <a:gd name="T4" fmla="*/ 104 w 112"/>
                <a:gd name="T5" fmla="*/ 0 h 112"/>
                <a:gd name="T6" fmla="*/ 112 w 112"/>
                <a:gd name="T7" fmla="*/ 8 h 112"/>
                <a:gd name="T8" fmla="*/ 112 w 112"/>
                <a:gd name="T9" fmla="*/ 104 h 112"/>
                <a:gd name="T10" fmla="*/ 104 w 112"/>
                <a:gd name="T11" fmla="*/ 112 h 112"/>
                <a:gd name="T12" fmla="*/ 8 w 112"/>
                <a:gd name="T13" fmla="*/ 112 h 112"/>
                <a:gd name="T14" fmla="*/ 0 w 112"/>
                <a:gd name="T15" fmla="*/ 104 h 112"/>
                <a:gd name="T16" fmla="*/ 0 w 112"/>
                <a:gd name="T17" fmla="*/ 8 h 112"/>
                <a:gd name="T18" fmla="*/ 16 w 112"/>
                <a:gd name="T19" fmla="*/ 104 h 112"/>
                <a:gd name="T20" fmla="*/ 8 w 112"/>
                <a:gd name="T21" fmla="*/ 96 h 112"/>
                <a:gd name="T22" fmla="*/ 104 w 112"/>
                <a:gd name="T23" fmla="*/ 96 h 112"/>
                <a:gd name="T24" fmla="*/ 96 w 112"/>
                <a:gd name="T25" fmla="*/ 104 h 112"/>
                <a:gd name="T26" fmla="*/ 96 w 112"/>
                <a:gd name="T27" fmla="*/ 8 h 112"/>
                <a:gd name="T28" fmla="*/ 104 w 112"/>
                <a:gd name="T29" fmla="*/ 16 h 112"/>
                <a:gd name="T30" fmla="*/ 8 w 112"/>
                <a:gd name="T31" fmla="*/ 16 h 112"/>
                <a:gd name="T32" fmla="*/ 16 w 112"/>
                <a:gd name="T33" fmla="*/ 8 h 112"/>
                <a:gd name="T34" fmla="*/ 16 w 112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12"/>
                <a:gd name="T56" fmla="*/ 112 w 112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04"/>
                  </a:lnTo>
                  <a:cubicBezTo>
                    <a:pt x="112" y="109"/>
                    <a:pt x="109" y="112"/>
                    <a:pt x="104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04" y="96"/>
                  </a:lnTo>
                  <a:lnTo>
                    <a:pt x="96" y="104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87" name="Rectangle 15"/>
            <p:cNvSpPr>
              <a:spLocks noChangeArrowheads="1"/>
            </p:cNvSpPr>
            <p:nvPr/>
          </p:nvSpPr>
          <p:spPr bwMode="auto">
            <a:xfrm>
              <a:off x="1545594" y="4532643"/>
              <a:ext cx="57150" cy="666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88" name="Freeform 16"/>
            <p:cNvSpPr>
              <a:spLocks noEditPoints="1"/>
            </p:cNvSpPr>
            <p:nvPr/>
          </p:nvSpPr>
          <p:spPr bwMode="auto">
            <a:xfrm>
              <a:off x="1540832" y="4527881"/>
              <a:ext cx="66675" cy="76200"/>
            </a:xfrm>
            <a:custGeom>
              <a:avLst/>
              <a:gdLst>
                <a:gd name="T0" fmla="*/ 0 w 112"/>
                <a:gd name="T1" fmla="*/ 8 h 128"/>
                <a:gd name="T2" fmla="*/ 8 w 112"/>
                <a:gd name="T3" fmla="*/ 0 h 128"/>
                <a:gd name="T4" fmla="*/ 104 w 112"/>
                <a:gd name="T5" fmla="*/ 0 h 128"/>
                <a:gd name="T6" fmla="*/ 112 w 112"/>
                <a:gd name="T7" fmla="*/ 8 h 128"/>
                <a:gd name="T8" fmla="*/ 112 w 112"/>
                <a:gd name="T9" fmla="*/ 120 h 128"/>
                <a:gd name="T10" fmla="*/ 104 w 112"/>
                <a:gd name="T11" fmla="*/ 128 h 128"/>
                <a:gd name="T12" fmla="*/ 8 w 112"/>
                <a:gd name="T13" fmla="*/ 128 h 128"/>
                <a:gd name="T14" fmla="*/ 0 w 112"/>
                <a:gd name="T15" fmla="*/ 120 h 128"/>
                <a:gd name="T16" fmla="*/ 0 w 112"/>
                <a:gd name="T17" fmla="*/ 8 h 128"/>
                <a:gd name="T18" fmla="*/ 16 w 112"/>
                <a:gd name="T19" fmla="*/ 120 h 128"/>
                <a:gd name="T20" fmla="*/ 8 w 112"/>
                <a:gd name="T21" fmla="*/ 112 h 128"/>
                <a:gd name="T22" fmla="*/ 104 w 112"/>
                <a:gd name="T23" fmla="*/ 112 h 128"/>
                <a:gd name="T24" fmla="*/ 96 w 112"/>
                <a:gd name="T25" fmla="*/ 120 h 128"/>
                <a:gd name="T26" fmla="*/ 96 w 112"/>
                <a:gd name="T27" fmla="*/ 8 h 128"/>
                <a:gd name="T28" fmla="*/ 104 w 112"/>
                <a:gd name="T29" fmla="*/ 16 h 128"/>
                <a:gd name="T30" fmla="*/ 8 w 112"/>
                <a:gd name="T31" fmla="*/ 16 h 128"/>
                <a:gd name="T32" fmla="*/ 16 w 112"/>
                <a:gd name="T33" fmla="*/ 8 h 128"/>
                <a:gd name="T34" fmla="*/ 16 w 112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28"/>
                <a:gd name="T56" fmla="*/ 112 w 112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89" name="Rectangle 17"/>
            <p:cNvSpPr>
              <a:spLocks noChangeArrowheads="1"/>
            </p:cNvSpPr>
            <p:nvPr/>
          </p:nvSpPr>
          <p:spPr bwMode="auto">
            <a:xfrm>
              <a:off x="2031369" y="4237368"/>
              <a:ext cx="66675" cy="571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90" name="Freeform 18"/>
            <p:cNvSpPr>
              <a:spLocks noEditPoints="1"/>
            </p:cNvSpPr>
            <p:nvPr/>
          </p:nvSpPr>
          <p:spPr bwMode="auto">
            <a:xfrm>
              <a:off x="2026607" y="4232606"/>
              <a:ext cx="76200" cy="66675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91" name="Rectangle 19"/>
            <p:cNvSpPr>
              <a:spLocks noChangeArrowheads="1"/>
            </p:cNvSpPr>
            <p:nvPr/>
          </p:nvSpPr>
          <p:spPr bwMode="auto">
            <a:xfrm>
              <a:off x="2088519" y="4180218"/>
              <a:ext cx="66675" cy="666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92" name="Freeform 20"/>
            <p:cNvSpPr>
              <a:spLocks noEditPoints="1"/>
            </p:cNvSpPr>
            <p:nvPr/>
          </p:nvSpPr>
          <p:spPr bwMode="auto">
            <a:xfrm>
              <a:off x="2083757" y="4175456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93" name="Rectangle 21"/>
            <p:cNvSpPr>
              <a:spLocks noChangeArrowheads="1"/>
            </p:cNvSpPr>
            <p:nvPr/>
          </p:nvSpPr>
          <p:spPr bwMode="auto">
            <a:xfrm>
              <a:off x="1459869" y="4808868"/>
              <a:ext cx="66675" cy="571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94" name="Freeform 22"/>
            <p:cNvSpPr>
              <a:spLocks noEditPoints="1"/>
            </p:cNvSpPr>
            <p:nvPr/>
          </p:nvSpPr>
          <p:spPr bwMode="auto">
            <a:xfrm>
              <a:off x="1455107" y="4804106"/>
              <a:ext cx="76200" cy="66675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95" name="Rectangle 23"/>
            <p:cNvSpPr>
              <a:spLocks noChangeArrowheads="1"/>
            </p:cNvSpPr>
            <p:nvPr/>
          </p:nvSpPr>
          <p:spPr bwMode="auto">
            <a:xfrm>
              <a:off x="1574169" y="4799343"/>
              <a:ext cx="57150" cy="666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96" name="Freeform 24"/>
            <p:cNvSpPr>
              <a:spLocks noEditPoints="1"/>
            </p:cNvSpPr>
            <p:nvPr/>
          </p:nvSpPr>
          <p:spPr bwMode="auto">
            <a:xfrm>
              <a:off x="1569407" y="4794581"/>
              <a:ext cx="66675" cy="76200"/>
            </a:xfrm>
            <a:custGeom>
              <a:avLst/>
              <a:gdLst>
                <a:gd name="T0" fmla="*/ 0 w 112"/>
                <a:gd name="T1" fmla="*/ 8 h 128"/>
                <a:gd name="T2" fmla="*/ 8 w 112"/>
                <a:gd name="T3" fmla="*/ 0 h 128"/>
                <a:gd name="T4" fmla="*/ 104 w 112"/>
                <a:gd name="T5" fmla="*/ 0 h 128"/>
                <a:gd name="T6" fmla="*/ 112 w 112"/>
                <a:gd name="T7" fmla="*/ 8 h 128"/>
                <a:gd name="T8" fmla="*/ 112 w 112"/>
                <a:gd name="T9" fmla="*/ 120 h 128"/>
                <a:gd name="T10" fmla="*/ 104 w 112"/>
                <a:gd name="T11" fmla="*/ 128 h 128"/>
                <a:gd name="T12" fmla="*/ 8 w 112"/>
                <a:gd name="T13" fmla="*/ 128 h 128"/>
                <a:gd name="T14" fmla="*/ 0 w 112"/>
                <a:gd name="T15" fmla="*/ 120 h 128"/>
                <a:gd name="T16" fmla="*/ 0 w 112"/>
                <a:gd name="T17" fmla="*/ 8 h 128"/>
                <a:gd name="T18" fmla="*/ 16 w 112"/>
                <a:gd name="T19" fmla="*/ 120 h 128"/>
                <a:gd name="T20" fmla="*/ 8 w 112"/>
                <a:gd name="T21" fmla="*/ 112 h 128"/>
                <a:gd name="T22" fmla="*/ 104 w 112"/>
                <a:gd name="T23" fmla="*/ 112 h 128"/>
                <a:gd name="T24" fmla="*/ 96 w 112"/>
                <a:gd name="T25" fmla="*/ 120 h 128"/>
                <a:gd name="T26" fmla="*/ 96 w 112"/>
                <a:gd name="T27" fmla="*/ 8 h 128"/>
                <a:gd name="T28" fmla="*/ 104 w 112"/>
                <a:gd name="T29" fmla="*/ 16 h 128"/>
                <a:gd name="T30" fmla="*/ 8 w 112"/>
                <a:gd name="T31" fmla="*/ 16 h 128"/>
                <a:gd name="T32" fmla="*/ 16 w 112"/>
                <a:gd name="T33" fmla="*/ 8 h 128"/>
                <a:gd name="T34" fmla="*/ 16 w 112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28"/>
                <a:gd name="T56" fmla="*/ 112 w 112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97" name="Rectangle 25"/>
            <p:cNvSpPr>
              <a:spLocks noChangeArrowheads="1"/>
            </p:cNvSpPr>
            <p:nvPr/>
          </p:nvSpPr>
          <p:spPr bwMode="auto">
            <a:xfrm>
              <a:off x="3079119" y="2294268"/>
              <a:ext cx="57150" cy="571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998" name="Freeform 26"/>
            <p:cNvSpPr>
              <a:spLocks noEditPoints="1"/>
            </p:cNvSpPr>
            <p:nvPr/>
          </p:nvSpPr>
          <p:spPr bwMode="auto">
            <a:xfrm>
              <a:off x="3074357" y="2289506"/>
              <a:ext cx="66675" cy="66675"/>
            </a:xfrm>
            <a:custGeom>
              <a:avLst/>
              <a:gdLst>
                <a:gd name="T0" fmla="*/ 0 w 112"/>
                <a:gd name="T1" fmla="*/ 8 h 112"/>
                <a:gd name="T2" fmla="*/ 8 w 112"/>
                <a:gd name="T3" fmla="*/ 0 h 112"/>
                <a:gd name="T4" fmla="*/ 104 w 112"/>
                <a:gd name="T5" fmla="*/ 0 h 112"/>
                <a:gd name="T6" fmla="*/ 112 w 112"/>
                <a:gd name="T7" fmla="*/ 8 h 112"/>
                <a:gd name="T8" fmla="*/ 112 w 112"/>
                <a:gd name="T9" fmla="*/ 104 h 112"/>
                <a:gd name="T10" fmla="*/ 104 w 112"/>
                <a:gd name="T11" fmla="*/ 112 h 112"/>
                <a:gd name="T12" fmla="*/ 8 w 112"/>
                <a:gd name="T13" fmla="*/ 112 h 112"/>
                <a:gd name="T14" fmla="*/ 0 w 112"/>
                <a:gd name="T15" fmla="*/ 104 h 112"/>
                <a:gd name="T16" fmla="*/ 0 w 112"/>
                <a:gd name="T17" fmla="*/ 8 h 112"/>
                <a:gd name="T18" fmla="*/ 16 w 112"/>
                <a:gd name="T19" fmla="*/ 104 h 112"/>
                <a:gd name="T20" fmla="*/ 8 w 112"/>
                <a:gd name="T21" fmla="*/ 96 h 112"/>
                <a:gd name="T22" fmla="*/ 104 w 112"/>
                <a:gd name="T23" fmla="*/ 96 h 112"/>
                <a:gd name="T24" fmla="*/ 96 w 112"/>
                <a:gd name="T25" fmla="*/ 104 h 112"/>
                <a:gd name="T26" fmla="*/ 96 w 112"/>
                <a:gd name="T27" fmla="*/ 8 h 112"/>
                <a:gd name="T28" fmla="*/ 104 w 112"/>
                <a:gd name="T29" fmla="*/ 16 h 112"/>
                <a:gd name="T30" fmla="*/ 8 w 112"/>
                <a:gd name="T31" fmla="*/ 16 h 112"/>
                <a:gd name="T32" fmla="*/ 16 w 112"/>
                <a:gd name="T33" fmla="*/ 8 h 112"/>
                <a:gd name="T34" fmla="*/ 16 w 112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12"/>
                <a:gd name="T56" fmla="*/ 112 w 112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04"/>
                  </a:lnTo>
                  <a:cubicBezTo>
                    <a:pt x="112" y="109"/>
                    <a:pt x="109" y="112"/>
                    <a:pt x="104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04" y="96"/>
                  </a:lnTo>
                  <a:lnTo>
                    <a:pt x="96" y="104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99" name="Rectangle 27"/>
            <p:cNvSpPr>
              <a:spLocks noChangeArrowheads="1"/>
            </p:cNvSpPr>
            <p:nvPr/>
          </p:nvSpPr>
          <p:spPr bwMode="auto">
            <a:xfrm>
              <a:off x="2974344" y="3008643"/>
              <a:ext cx="57150" cy="666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00" name="Freeform 28"/>
            <p:cNvSpPr>
              <a:spLocks noEditPoints="1"/>
            </p:cNvSpPr>
            <p:nvPr/>
          </p:nvSpPr>
          <p:spPr bwMode="auto">
            <a:xfrm>
              <a:off x="2969582" y="3003881"/>
              <a:ext cx="66675" cy="76200"/>
            </a:xfrm>
            <a:custGeom>
              <a:avLst/>
              <a:gdLst>
                <a:gd name="T0" fmla="*/ 0 w 112"/>
                <a:gd name="T1" fmla="*/ 8 h 128"/>
                <a:gd name="T2" fmla="*/ 8 w 112"/>
                <a:gd name="T3" fmla="*/ 0 h 128"/>
                <a:gd name="T4" fmla="*/ 104 w 112"/>
                <a:gd name="T5" fmla="*/ 0 h 128"/>
                <a:gd name="T6" fmla="*/ 112 w 112"/>
                <a:gd name="T7" fmla="*/ 8 h 128"/>
                <a:gd name="T8" fmla="*/ 112 w 112"/>
                <a:gd name="T9" fmla="*/ 120 h 128"/>
                <a:gd name="T10" fmla="*/ 104 w 112"/>
                <a:gd name="T11" fmla="*/ 128 h 128"/>
                <a:gd name="T12" fmla="*/ 8 w 112"/>
                <a:gd name="T13" fmla="*/ 128 h 128"/>
                <a:gd name="T14" fmla="*/ 0 w 112"/>
                <a:gd name="T15" fmla="*/ 120 h 128"/>
                <a:gd name="T16" fmla="*/ 0 w 112"/>
                <a:gd name="T17" fmla="*/ 8 h 128"/>
                <a:gd name="T18" fmla="*/ 16 w 112"/>
                <a:gd name="T19" fmla="*/ 120 h 128"/>
                <a:gd name="T20" fmla="*/ 8 w 112"/>
                <a:gd name="T21" fmla="*/ 112 h 128"/>
                <a:gd name="T22" fmla="*/ 104 w 112"/>
                <a:gd name="T23" fmla="*/ 112 h 128"/>
                <a:gd name="T24" fmla="*/ 96 w 112"/>
                <a:gd name="T25" fmla="*/ 120 h 128"/>
                <a:gd name="T26" fmla="*/ 96 w 112"/>
                <a:gd name="T27" fmla="*/ 8 h 128"/>
                <a:gd name="T28" fmla="*/ 104 w 112"/>
                <a:gd name="T29" fmla="*/ 16 h 128"/>
                <a:gd name="T30" fmla="*/ 8 w 112"/>
                <a:gd name="T31" fmla="*/ 16 h 128"/>
                <a:gd name="T32" fmla="*/ 16 w 112"/>
                <a:gd name="T33" fmla="*/ 8 h 128"/>
                <a:gd name="T34" fmla="*/ 16 w 112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28"/>
                <a:gd name="T56" fmla="*/ 112 w 112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01" name="Rectangle 29"/>
            <p:cNvSpPr>
              <a:spLocks noChangeArrowheads="1"/>
            </p:cNvSpPr>
            <p:nvPr/>
          </p:nvSpPr>
          <p:spPr bwMode="auto">
            <a:xfrm>
              <a:off x="1478919" y="4980318"/>
              <a:ext cx="66675" cy="666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02" name="Freeform 30"/>
            <p:cNvSpPr>
              <a:spLocks noEditPoints="1"/>
            </p:cNvSpPr>
            <p:nvPr/>
          </p:nvSpPr>
          <p:spPr bwMode="auto">
            <a:xfrm>
              <a:off x="1474157" y="4975556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03" name="Rectangle 31"/>
            <p:cNvSpPr>
              <a:spLocks noChangeArrowheads="1"/>
            </p:cNvSpPr>
            <p:nvPr/>
          </p:nvSpPr>
          <p:spPr bwMode="auto">
            <a:xfrm>
              <a:off x="1345569" y="4837443"/>
              <a:ext cx="66675" cy="571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004" name="Freeform 32"/>
            <p:cNvSpPr>
              <a:spLocks noEditPoints="1"/>
            </p:cNvSpPr>
            <p:nvPr/>
          </p:nvSpPr>
          <p:spPr bwMode="auto">
            <a:xfrm>
              <a:off x="1340807" y="4832681"/>
              <a:ext cx="76200" cy="66675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05" name="Freeform 33"/>
            <p:cNvSpPr>
              <a:spLocks/>
            </p:cNvSpPr>
            <p:nvPr/>
          </p:nvSpPr>
          <p:spPr bwMode="auto">
            <a:xfrm>
              <a:off x="3094994" y="2027568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06" name="Freeform 34"/>
            <p:cNvSpPr>
              <a:spLocks noEditPoints="1"/>
            </p:cNvSpPr>
            <p:nvPr/>
          </p:nvSpPr>
          <p:spPr bwMode="auto">
            <a:xfrm>
              <a:off x="3088644" y="2022806"/>
              <a:ext cx="74613" cy="73025"/>
            </a:xfrm>
            <a:custGeom>
              <a:avLst/>
              <a:gdLst>
                <a:gd name="T0" fmla="*/ 55 w 124"/>
                <a:gd name="T1" fmla="*/ 5 h 123"/>
                <a:gd name="T2" fmla="*/ 62 w 124"/>
                <a:gd name="T3" fmla="*/ 0 h 123"/>
                <a:gd name="T4" fmla="*/ 69 w 124"/>
                <a:gd name="T5" fmla="*/ 5 h 123"/>
                <a:gd name="T6" fmla="*/ 123 w 124"/>
                <a:gd name="T7" fmla="*/ 111 h 123"/>
                <a:gd name="T8" fmla="*/ 122 w 124"/>
                <a:gd name="T9" fmla="*/ 119 h 123"/>
                <a:gd name="T10" fmla="*/ 116 w 124"/>
                <a:gd name="T11" fmla="*/ 123 h 123"/>
                <a:gd name="T12" fmla="*/ 9 w 124"/>
                <a:gd name="T13" fmla="*/ 123 h 123"/>
                <a:gd name="T14" fmla="*/ 2 w 124"/>
                <a:gd name="T15" fmla="*/ 119 h 123"/>
                <a:gd name="T16" fmla="*/ 2 w 124"/>
                <a:gd name="T17" fmla="*/ 111 h 123"/>
                <a:gd name="T18" fmla="*/ 55 w 124"/>
                <a:gd name="T19" fmla="*/ 5 h 123"/>
                <a:gd name="T20" fmla="*/ 16 w 124"/>
                <a:gd name="T21" fmla="*/ 119 h 123"/>
                <a:gd name="T22" fmla="*/ 9 w 124"/>
                <a:gd name="T23" fmla="*/ 107 h 123"/>
                <a:gd name="T24" fmla="*/ 116 w 124"/>
                <a:gd name="T25" fmla="*/ 107 h 123"/>
                <a:gd name="T26" fmla="*/ 108 w 124"/>
                <a:gd name="T27" fmla="*/ 119 h 123"/>
                <a:gd name="T28" fmla="*/ 55 w 124"/>
                <a:gd name="T29" fmla="*/ 12 h 123"/>
                <a:gd name="T30" fmla="*/ 69 w 124"/>
                <a:gd name="T31" fmla="*/ 12 h 123"/>
                <a:gd name="T32" fmla="*/ 16 w 124"/>
                <a:gd name="T33" fmla="*/ 119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3"/>
                <a:gd name="T53" fmla="*/ 124 w 124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3">
                  <a:moveTo>
                    <a:pt x="55" y="5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5"/>
                  </a:cubicBezTo>
                  <a:lnTo>
                    <a:pt x="123" y="111"/>
                  </a:lnTo>
                  <a:cubicBezTo>
                    <a:pt x="124" y="114"/>
                    <a:pt x="124" y="117"/>
                    <a:pt x="122" y="119"/>
                  </a:cubicBezTo>
                  <a:cubicBezTo>
                    <a:pt x="121" y="122"/>
                    <a:pt x="118" y="123"/>
                    <a:pt x="116" y="123"/>
                  </a:cubicBezTo>
                  <a:lnTo>
                    <a:pt x="9" y="123"/>
                  </a:lnTo>
                  <a:cubicBezTo>
                    <a:pt x="6" y="123"/>
                    <a:pt x="3" y="122"/>
                    <a:pt x="2" y="119"/>
                  </a:cubicBezTo>
                  <a:cubicBezTo>
                    <a:pt x="1" y="117"/>
                    <a:pt x="0" y="114"/>
                    <a:pt x="2" y="111"/>
                  </a:cubicBezTo>
                  <a:lnTo>
                    <a:pt x="55" y="5"/>
                  </a:lnTo>
                  <a:close/>
                  <a:moveTo>
                    <a:pt x="16" y="119"/>
                  </a:moveTo>
                  <a:lnTo>
                    <a:pt x="9" y="107"/>
                  </a:lnTo>
                  <a:lnTo>
                    <a:pt x="116" y="107"/>
                  </a:lnTo>
                  <a:lnTo>
                    <a:pt x="108" y="119"/>
                  </a:lnTo>
                  <a:lnTo>
                    <a:pt x="55" y="12"/>
                  </a:lnTo>
                  <a:lnTo>
                    <a:pt x="69" y="12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07" name="Freeform 35"/>
            <p:cNvSpPr>
              <a:spLocks/>
            </p:cNvSpPr>
            <p:nvPr/>
          </p:nvSpPr>
          <p:spPr bwMode="auto">
            <a:xfrm>
              <a:off x="3063244" y="2762581"/>
              <a:ext cx="63500" cy="63500"/>
            </a:xfrm>
            <a:custGeom>
              <a:avLst/>
              <a:gdLst>
                <a:gd name="T0" fmla="*/ 21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1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1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08" name="Freeform 36"/>
            <p:cNvSpPr>
              <a:spLocks noEditPoints="1"/>
            </p:cNvSpPr>
            <p:nvPr/>
          </p:nvSpPr>
          <p:spPr bwMode="auto">
            <a:xfrm>
              <a:off x="3058482" y="2757818"/>
              <a:ext cx="73025" cy="73025"/>
            </a:xfrm>
            <a:custGeom>
              <a:avLst/>
              <a:gdLst>
                <a:gd name="T0" fmla="*/ 55 w 123"/>
                <a:gd name="T1" fmla="*/ 5 h 123"/>
                <a:gd name="T2" fmla="*/ 62 w 123"/>
                <a:gd name="T3" fmla="*/ 0 h 123"/>
                <a:gd name="T4" fmla="*/ 69 w 123"/>
                <a:gd name="T5" fmla="*/ 5 h 123"/>
                <a:gd name="T6" fmla="*/ 122 w 123"/>
                <a:gd name="T7" fmla="*/ 111 h 123"/>
                <a:gd name="T8" fmla="*/ 122 w 123"/>
                <a:gd name="T9" fmla="*/ 119 h 123"/>
                <a:gd name="T10" fmla="*/ 115 w 123"/>
                <a:gd name="T11" fmla="*/ 123 h 123"/>
                <a:gd name="T12" fmla="*/ 8 w 123"/>
                <a:gd name="T13" fmla="*/ 123 h 123"/>
                <a:gd name="T14" fmla="*/ 2 w 123"/>
                <a:gd name="T15" fmla="*/ 119 h 123"/>
                <a:gd name="T16" fmla="*/ 1 w 123"/>
                <a:gd name="T17" fmla="*/ 111 h 123"/>
                <a:gd name="T18" fmla="*/ 55 w 123"/>
                <a:gd name="T19" fmla="*/ 5 h 123"/>
                <a:gd name="T20" fmla="*/ 16 w 123"/>
                <a:gd name="T21" fmla="*/ 118 h 123"/>
                <a:gd name="T22" fmla="*/ 8 w 123"/>
                <a:gd name="T23" fmla="*/ 107 h 123"/>
                <a:gd name="T24" fmla="*/ 115 w 123"/>
                <a:gd name="T25" fmla="*/ 107 h 123"/>
                <a:gd name="T26" fmla="*/ 108 w 123"/>
                <a:gd name="T27" fmla="*/ 118 h 123"/>
                <a:gd name="T28" fmla="*/ 55 w 123"/>
                <a:gd name="T29" fmla="*/ 12 h 123"/>
                <a:gd name="T30" fmla="*/ 69 w 123"/>
                <a:gd name="T31" fmla="*/ 12 h 123"/>
                <a:gd name="T32" fmla="*/ 16 w 123"/>
                <a:gd name="T33" fmla="*/ 118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55" y="5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5"/>
                  </a:cubicBezTo>
                  <a:lnTo>
                    <a:pt x="122" y="111"/>
                  </a:lnTo>
                  <a:cubicBezTo>
                    <a:pt x="123" y="114"/>
                    <a:pt x="123" y="117"/>
                    <a:pt x="122" y="119"/>
                  </a:cubicBezTo>
                  <a:cubicBezTo>
                    <a:pt x="120" y="121"/>
                    <a:pt x="118" y="123"/>
                    <a:pt x="115" y="123"/>
                  </a:cubicBezTo>
                  <a:lnTo>
                    <a:pt x="8" y="123"/>
                  </a:lnTo>
                  <a:cubicBezTo>
                    <a:pt x="6" y="123"/>
                    <a:pt x="3" y="121"/>
                    <a:pt x="2" y="119"/>
                  </a:cubicBezTo>
                  <a:cubicBezTo>
                    <a:pt x="0" y="117"/>
                    <a:pt x="0" y="114"/>
                    <a:pt x="1" y="111"/>
                  </a:cubicBezTo>
                  <a:lnTo>
                    <a:pt x="55" y="5"/>
                  </a:lnTo>
                  <a:close/>
                  <a:moveTo>
                    <a:pt x="16" y="118"/>
                  </a:moveTo>
                  <a:lnTo>
                    <a:pt x="8" y="107"/>
                  </a:lnTo>
                  <a:lnTo>
                    <a:pt x="115" y="107"/>
                  </a:lnTo>
                  <a:lnTo>
                    <a:pt x="108" y="118"/>
                  </a:lnTo>
                  <a:lnTo>
                    <a:pt x="55" y="12"/>
                  </a:lnTo>
                  <a:lnTo>
                    <a:pt x="69" y="12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09" name="Freeform 37"/>
            <p:cNvSpPr>
              <a:spLocks/>
            </p:cNvSpPr>
            <p:nvPr/>
          </p:nvSpPr>
          <p:spPr bwMode="auto">
            <a:xfrm>
              <a:off x="1139194" y="5374018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10" name="Freeform 38"/>
            <p:cNvSpPr>
              <a:spLocks noEditPoints="1"/>
            </p:cNvSpPr>
            <p:nvPr/>
          </p:nvSpPr>
          <p:spPr bwMode="auto">
            <a:xfrm>
              <a:off x="1134432" y="5369256"/>
              <a:ext cx="73025" cy="73025"/>
            </a:xfrm>
            <a:custGeom>
              <a:avLst/>
              <a:gdLst>
                <a:gd name="T0" fmla="*/ 54 w 123"/>
                <a:gd name="T1" fmla="*/ 4 h 122"/>
                <a:gd name="T2" fmla="*/ 62 w 123"/>
                <a:gd name="T3" fmla="*/ 0 h 122"/>
                <a:gd name="T4" fmla="*/ 69 w 123"/>
                <a:gd name="T5" fmla="*/ 4 h 122"/>
                <a:gd name="T6" fmla="*/ 122 w 123"/>
                <a:gd name="T7" fmla="*/ 111 h 122"/>
                <a:gd name="T8" fmla="*/ 122 w 123"/>
                <a:gd name="T9" fmla="*/ 119 h 122"/>
                <a:gd name="T10" fmla="*/ 115 w 123"/>
                <a:gd name="T11" fmla="*/ 122 h 122"/>
                <a:gd name="T12" fmla="*/ 8 w 123"/>
                <a:gd name="T13" fmla="*/ 122 h 122"/>
                <a:gd name="T14" fmla="*/ 1 w 123"/>
                <a:gd name="T15" fmla="*/ 119 h 122"/>
                <a:gd name="T16" fmla="*/ 1 w 123"/>
                <a:gd name="T17" fmla="*/ 111 h 122"/>
                <a:gd name="T18" fmla="*/ 54 w 123"/>
                <a:gd name="T19" fmla="*/ 4 h 122"/>
                <a:gd name="T20" fmla="*/ 15 w 123"/>
                <a:gd name="T21" fmla="*/ 118 h 122"/>
                <a:gd name="T22" fmla="*/ 8 w 123"/>
                <a:gd name="T23" fmla="*/ 106 h 122"/>
                <a:gd name="T24" fmla="*/ 115 w 123"/>
                <a:gd name="T25" fmla="*/ 106 h 122"/>
                <a:gd name="T26" fmla="*/ 108 w 123"/>
                <a:gd name="T27" fmla="*/ 118 h 122"/>
                <a:gd name="T28" fmla="*/ 54 w 123"/>
                <a:gd name="T29" fmla="*/ 11 h 122"/>
                <a:gd name="T30" fmla="*/ 69 w 123"/>
                <a:gd name="T31" fmla="*/ 11 h 122"/>
                <a:gd name="T32" fmla="*/ 15 w 123"/>
                <a:gd name="T33" fmla="*/ 118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54" y="4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7" y="2"/>
                    <a:pt x="69" y="4"/>
                  </a:cubicBezTo>
                  <a:lnTo>
                    <a:pt x="122" y="111"/>
                  </a:lnTo>
                  <a:cubicBezTo>
                    <a:pt x="123" y="113"/>
                    <a:pt x="123" y="116"/>
                    <a:pt x="122" y="119"/>
                  </a:cubicBezTo>
                  <a:cubicBezTo>
                    <a:pt x="120" y="121"/>
                    <a:pt x="118" y="122"/>
                    <a:pt x="115" y="122"/>
                  </a:cubicBezTo>
                  <a:lnTo>
                    <a:pt x="8" y="122"/>
                  </a:lnTo>
                  <a:cubicBezTo>
                    <a:pt x="5" y="122"/>
                    <a:pt x="3" y="121"/>
                    <a:pt x="1" y="119"/>
                  </a:cubicBezTo>
                  <a:cubicBezTo>
                    <a:pt x="0" y="116"/>
                    <a:pt x="0" y="113"/>
                    <a:pt x="1" y="111"/>
                  </a:cubicBezTo>
                  <a:lnTo>
                    <a:pt x="54" y="4"/>
                  </a:lnTo>
                  <a:close/>
                  <a:moveTo>
                    <a:pt x="15" y="118"/>
                  </a:moveTo>
                  <a:lnTo>
                    <a:pt x="8" y="106"/>
                  </a:lnTo>
                  <a:lnTo>
                    <a:pt x="115" y="106"/>
                  </a:lnTo>
                  <a:lnTo>
                    <a:pt x="108" y="118"/>
                  </a:lnTo>
                  <a:lnTo>
                    <a:pt x="54" y="11"/>
                  </a:lnTo>
                  <a:lnTo>
                    <a:pt x="69" y="11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11" name="Freeform 39"/>
            <p:cNvSpPr>
              <a:spLocks/>
            </p:cNvSpPr>
            <p:nvPr/>
          </p:nvSpPr>
          <p:spPr bwMode="auto">
            <a:xfrm>
              <a:off x="891544" y="5289881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12" name="Freeform 40"/>
            <p:cNvSpPr>
              <a:spLocks noEditPoints="1"/>
            </p:cNvSpPr>
            <p:nvPr/>
          </p:nvSpPr>
          <p:spPr bwMode="auto">
            <a:xfrm>
              <a:off x="886782" y="5285118"/>
              <a:ext cx="73025" cy="73025"/>
            </a:xfrm>
            <a:custGeom>
              <a:avLst/>
              <a:gdLst>
                <a:gd name="T0" fmla="*/ 54 w 123"/>
                <a:gd name="T1" fmla="*/ 4 h 123"/>
                <a:gd name="T2" fmla="*/ 62 w 123"/>
                <a:gd name="T3" fmla="*/ 0 h 123"/>
                <a:gd name="T4" fmla="*/ 69 w 123"/>
                <a:gd name="T5" fmla="*/ 4 h 123"/>
                <a:gd name="T6" fmla="*/ 122 w 123"/>
                <a:gd name="T7" fmla="*/ 111 h 123"/>
                <a:gd name="T8" fmla="*/ 122 w 123"/>
                <a:gd name="T9" fmla="*/ 119 h 123"/>
                <a:gd name="T10" fmla="*/ 115 w 123"/>
                <a:gd name="T11" fmla="*/ 123 h 123"/>
                <a:gd name="T12" fmla="*/ 8 w 123"/>
                <a:gd name="T13" fmla="*/ 123 h 123"/>
                <a:gd name="T14" fmla="*/ 1 w 123"/>
                <a:gd name="T15" fmla="*/ 119 h 123"/>
                <a:gd name="T16" fmla="*/ 1 w 123"/>
                <a:gd name="T17" fmla="*/ 111 h 123"/>
                <a:gd name="T18" fmla="*/ 54 w 123"/>
                <a:gd name="T19" fmla="*/ 4 h 123"/>
                <a:gd name="T20" fmla="*/ 15 w 123"/>
                <a:gd name="T21" fmla="*/ 118 h 123"/>
                <a:gd name="T22" fmla="*/ 8 w 123"/>
                <a:gd name="T23" fmla="*/ 107 h 123"/>
                <a:gd name="T24" fmla="*/ 115 w 123"/>
                <a:gd name="T25" fmla="*/ 107 h 123"/>
                <a:gd name="T26" fmla="*/ 108 w 123"/>
                <a:gd name="T27" fmla="*/ 118 h 123"/>
                <a:gd name="T28" fmla="*/ 54 w 123"/>
                <a:gd name="T29" fmla="*/ 12 h 123"/>
                <a:gd name="T30" fmla="*/ 69 w 123"/>
                <a:gd name="T31" fmla="*/ 12 h 123"/>
                <a:gd name="T32" fmla="*/ 15 w 123"/>
                <a:gd name="T33" fmla="*/ 118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54" y="4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7" y="2"/>
                    <a:pt x="69" y="4"/>
                  </a:cubicBezTo>
                  <a:lnTo>
                    <a:pt x="122" y="111"/>
                  </a:lnTo>
                  <a:cubicBezTo>
                    <a:pt x="123" y="114"/>
                    <a:pt x="123" y="116"/>
                    <a:pt x="122" y="119"/>
                  </a:cubicBezTo>
                  <a:cubicBezTo>
                    <a:pt x="120" y="121"/>
                    <a:pt x="118" y="123"/>
                    <a:pt x="115" y="123"/>
                  </a:cubicBezTo>
                  <a:lnTo>
                    <a:pt x="8" y="123"/>
                  </a:lnTo>
                  <a:cubicBezTo>
                    <a:pt x="5" y="123"/>
                    <a:pt x="3" y="121"/>
                    <a:pt x="1" y="119"/>
                  </a:cubicBezTo>
                  <a:cubicBezTo>
                    <a:pt x="0" y="116"/>
                    <a:pt x="0" y="114"/>
                    <a:pt x="1" y="111"/>
                  </a:cubicBezTo>
                  <a:lnTo>
                    <a:pt x="54" y="4"/>
                  </a:lnTo>
                  <a:close/>
                  <a:moveTo>
                    <a:pt x="15" y="118"/>
                  </a:moveTo>
                  <a:lnTo>
                    <a:pt x="8" y="107"/>
                  </a:lnTo>
                  <a:lnTo>
                    <a:pt x="115" y="107"/>
                  </a:lnTo>
                  <a:lnTo>
                    <a:pt x="108" y="118"/>
                  </a:lnTo>
                  <a:lnTo>
                    <a:pt x="54" y="12"/>
                  </a:lnTo>
                  <a:lnTo>
                    <a:pt x="69" y="12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13" name="Freeform 41"/>
            <p:cNvSpPr>
              <a:spLocks/>
            </p:cNvSpPr>
            <p:nvPr/>
          </p:nvSpPr>
          <p:spPr bwMode="auto">
            <a:xfrm>
              <a:off x="869319" y="5277181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14" name="Freeform 42"/>
            <p:cNvSpPr>
              <a:spLocks noEditPoints="1"/>
            </p:cNvSpPr>
            <p:nvPr/>
          </p:nvSpPr>
          <p:spPr bwMode="auto">
            <a:xfrm>
              <a:off x="864557" y="5272418"/>
              <a:ext cx="74613" cy="73025"/>
            </a:xfrm>
            <a:custGeom>
              <a:avLst/>
              <a:gdLst>
                <a:gd name="T0" fmla="*/ 55 w 124"/>
                <a:gd name="T1" fmla="*/ 4 h 122"/>
                <a:gd name="T2" fmla="*/ 62 w 124"/>
                <a:gd name="T3" fmla="*/ 0 h 122"/>
                <a:gd name="T4" fmla="*/ 69 w 124"/>
                <a:gd name="T5" fmla="*/ 4 h 122"/>
                <a:gd name="T6" fmla="*/ 122 w 124"/>
                <a:gd name="T7" fmla="*/ 111 h 122"/>
                <a:gd name="T8" fmla="*/ 122 w 124"/>
                <a:gd name="T9" fmla="*/ 118 h 122"/>
                <a:gd name="T10" fmla="*/ 115 w 124"/>
                <a:gd name="T11" fmla="*/ 122 h 122"/>
                <a:gd name="T12" fmla="*/ 8 w 124"/>
                <a:gd name="T13" fmla="*/ 122 h 122"/>
                <a:gd name="T14" fmla="*/ 2 w 124"/>
                <a:gd name="T15" fmla="*/ 118 h 122"/>
                <a:gd name="T16" fmla="*/ 1 w 124"/>
                <a:gd name="T17" fmla="*/ 111 h 122"/>
                <a:gd name="T18" fmla="*/ 55 w 124"/>
                <a:gd name="T19" fmla="*/ 4 h 122"/>
                <a:gd name="T20" fmla="*/ 16 w 124"/>
                <a:gd name="T21" fmla="*/ 118 h 122"/>
                <a:gd name="T22" fmla="*/ 8 w 124"/>
                <a:gd name="T23" fmla="*/ 106 h 122"/>
                <a:gd name="T24" fmla="*/ 115 w 124"/>
                <a:gd name="T25" fmla="*/ 106 h 122"/>
                <a:gd name="T26" fmla="*/ 108 w 124"/>
                <a:gd name="T27" fmla="*/ 118 h 122"/>
                <a:gd name="T28" fmla="*/ 55 w 124"/>
                <a:gd name="T29" fmla="*/ 11 h 122"/>
                <a:gd name="T30" fmla="*/ 69 w 124"/>
                <a:gd name="T31" fmla="*/ 11 h 122"/>
                <a:gd name="T32" fmla="*/ 16 w 124"/>
                <a:gd name="T33" fmla="*/ 118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2"/>
                <a:gd name="T53" fmla="*/ 124 w 124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2">
                  <a:moveTo>
                    <a:pt x="55" y="4"/>
                  </a:moveTo>
                  <a:cubicBezTo>
                    <a:pt x="56" y="1"/>
                    <a:pt x="59" y="0"/>
                    <a:pt x="62" y="0"/>
                  </a:cubicBezTo>
                  <a:cubicBezTo>
                    <a:pt x="65" y="0"/>
                    <a:pt x="68" y="1"/>
                    <a:pt x="69" y="4"/>
                  </a:cubicBezTo>
                  <a:lnTo>
                    <a:pt x="122" y="111"/>
                  </a:lnTo>
                  <a:cubicBezTo>
                    <a:pt x="124" y="113"/>
                    <a:pt x="123" y="116"/>
                    <a:pt x="122" y="118"/>
                  </a:cubicBezTo>
                  <a:cubicBezTo>
                    <a:pt x="121" y="121"/>
                    <a:pt x="118" y="122"/>
                    <a:pt x="115" y="122"/>
                  </a:cubicBezTo>
                  <a:lnTo>
                    <a:pt x="8" y="122"/>
                  </a:lnTo>
                  <a:cubicBezTo>
                    <a:pt x="6" y="122"/>
                    <a:pt x="3" y="121"/>
                    <a:pt x="2" y="118"/>
                  </a:cubicBezTo>
                  <a:cubicBezTo>
                    <a:pt x="0" y="116"/>
                    <a:pt x="0" y="113"/>
                    <a:pt x="1" y="111"/>
                  </a:cubicBezTo>
                  <a:lnTo>
                    <a:pt x="55" y="4"/>
                  </a:lnTo>
                  <a:close/>
                  <a:moveTo>
                    <a:pt x="16" y="118"/>
                  </a:moveTo>
                  <a:lnTo>
                    <a:pt x="8" y="106"/>
                  </a:lnTo>
                  <a:lnTo>
                    <a:pt x="115" y="106"/>
                  </a:lnTo>
                  <a:lnTo>
                    <a:pt x="108" y="118"/>
                  </a:lnTo>
                  <a:lnTo>
                    <a:pt x="55" y="11"/>
                  </a:lnTo>
                  <a:lnTo>
                    <a:pt x="69" y="11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15" name="Freeform 43"/>
            <p:cNvSpPr>
              <a:spLocks/>
            </p:cNvSpPr>
            <p:nvPr/>
          </p:nvSpPr>
          <p:spPr bwMode="auto">
            <a:xfrm>
              <a:off x="2226632" y="3954793"/>
              <a:ext cx="61913" cy="63500"/>
            </a:xfrm>
            <a:custGeom>
              <a:avLst/>
              <a:gdLst>
                <a:gd name="T0" fmla="*/ 20 w 39"/>
                <a:gd name="T1" fmla="*/ 0 h 40"/>
                <a:gd name="T2" fmla="*/ 39 w 39"/>
                <a:gd name="T3" fmla="*/ 40 h 40"/>
                <a:gd name="T4" fmla="*/ 0 w 39"/>
                <a:gd name="T5" fmla="*/ 40 h 40"/>
                <a:gd name="T6" fmla="*/ 20 w 39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0"/>
                <a:gd name="T14" fmla="*/ 39 w 39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0">
                  <a:moveTo>
                    <a:pt x="20" y="0"/>
                  </a:moveTo>
                  <a:lnTo>
                    <a:pt x="39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16" name="Freeform 44"/>
            <p:cNvSpPr>
              <a:spLocks noEditPoints="1"/>
            </p:cNvSpPr>
            <p:nvPr/>
          </p:nvSpPr>
          <p:spPr bwMode="auto">
            <a:xfrm>
              <a:off x="2220282" y="3950031"/>
              <a:ext cx="74613" cy="73025"/>
            </a:xfrm>
            <a:custGeom>
              <a:avLst/>
              <a:gdLst>
                <a:gd name="T0" fmla="*/ 55 w 124"/>
                <a:gd name="T1" fmla="*/ 5 h 123"/>
                <a:gd name="T2" fmla="*/ 62 w 124"/>
                <a:gd name="T3" fmla="*/ 0 h 123"/>
                <a:gd name="T4" fmla="*/ 69 w 124"/>
                <a:gd name="T5" fmla="*/ 5 h 123"/>
                <a:gd name="T6" fmla="*/ 122 w 124"/>
                <a:gd name="T7" fmla="*/ 111 h 123"/>
                <a:gd name="T8" fmla="*/ 122 w 124"/>
                <a:gd name="T9" fmla="*/ 119 h 123"/>
                <a:gd name="T10" fmla="*/ 115 w 124"/>
                <a:gd name="T11" fmla="*/ 123 h 123"/>
                <a:gd name="T12" fmla="*/ 9 w 124"/>
                <a:gd name="T13" fmla="*/ 123 h 123"/>
                <a:gd name="T14" fmla="*/ 2 w 124"/>
                <a:gd name="T15" fmla="*/ 119 h 123"/>
                <a:gd name="T16" fmla="*/ 1 w 124"/>
                <a:gd name="T17" fmla="*/ 111 h 123"/>
                <a:gd name="T18" fmla="*/ 55 w 124"/>
                <a:gd name="T19" fmla="*/ 5 h 123"/>
                <a:gd name="T20" fmla="*/ 16 w 124"/>
                <a:gd name="T21" fmla="*/ 118 h 123"/>
                <a:gd name="T22" fmla="*/ 9 w 124"/>
                <a:gd name="T23" fmla="*/ 107 h 123"/>
                <a:gd name="T24" fmla="*/ 115 w 124"/>
                <a:gd name="T25" fmla="*/ 107 h 123"/>
                <a:gd name="T26" fmla="*/ 108 w 124"/>
                <a:gd name="T27" fmla="*/ 118 h 123"/>
                <a:gd name="T28" fmla="*/ 55 w 124"/>
                <a:gd name="T29" fmla="*/ 12 h 123"/>
                <a:gd name="T30" fmla="*/ 69 w 124"/>
                <a:gd name="T31" fmla="*/ 12 h 123"/>
                <a:gd name="T32" fmla="*/ 16 w 124"/>
                <a:gd name="T33" fmla="*/ 118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3"/>
                <a:gd name="T53" fmla="*/ 124 w 124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3">
                  <a:moveTo>
                    <a:pt x="55" y="5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5"/>
                  </a:cubicBezTo>
                  <a:lnTo>
                    <a:pt x="122" y="111"/>
                  </a:lnTo>
                  <a:cubicBezTo>
                    <a:pt x="124" y="114"/>
                    <a:pt x="124" y="117"/>
                    <a:pt x="122" y="119"/>
                  </a:cubicBezTo>
                  <a:cubicBezTo>
                    <a:pt x="121" y="121"/>
                    <a:pt x="118" y="123"/>
                    <a:pt x="115" y="123"/>
                  </a:cubicBezTo>
                  <a:lnTo>
                    <a:pt x="9" y="123"/>
                  </a:lnTo>
                  <a:cubicBezTo>
                    <a:pt x="6" y="123"/>
                    <a:pt x="3" y="121"/>
                    <a:pt x="2" y="119"/>
                  </a:cubicBezTo>
                  <a:cubicBezTo>
                    <a:pt x="0" y="117"/>
                    <a:pt x="0" y="114"/>
                    <a:pt x="1" y="111"/>
                  </a:cubicBezTo>
                  <a:lnTo>
                    <a:pt x="55" y="5"/>
                  </a:lnTo>
                  <a:close/>
                  <a:moveTo>
                    <a:pt x="16" y="118"/>
                  </a:moveTo>
                  <a:lnTo>
                    <a:pt x="9" y="107"/>
                  </a:lnTo>
                  <a:lnTo>
                    <a:pt x="115" y="107"/>
                  </a:lnTo>
                  <a:lnTo>
                    <a:pt x="108" y="118"/>
                  </a:lnTo>
                  <a:lnTo>
                    <a:pt x="55" y="12"/>
                  </a:lnTo>
                  <a:lnTo>
                    <a:pt x="69" y="12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17" name="Freeform 45"/>
            <p:cNvSpPr>
              <a:spLocks/>
            </p:cNvSpPr>
            <p:nvPr/>
          </p:nvSpPr>
          <p:spPr bwMode="auto">
            <a:xfrm>
              <a:off x="2401257" y="3832556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18" name="Freeform 46"/>
            <p:cNvSpPr>
              <a:spLocks noEditPoints="1"/>
            </p:cNvSpPr>
            <p:nvPr/>
          </p:nvSpPr>
          <p:spPr bwMode="auto">
            <a:xfrm>
              <a:off x="2396494" y="3827793"/>
              <a:ext cx="73025" cy="73025"/>
            </a:xfrm>
            <a:custGeom>
              <a:avLst/>
              <a:gdLst>
                <a:gd name="T0" fmla="*/ 55 w 124"/>
                <a:gd name="T1" fmla="*/ 4 h 122"/>
                <a:gd name="T2" fmla="*/ 62 w 124"/>
                <a:gd name="T3" fmla="*/ 0 h 122"/>
                <a:gd name="T4" fmla="*/ 69 w 124"/>
                <a:gd name="T5" fmla="*/ 4 h 122"/>
                <a:gd name="T6" fmla="*/ 122 w 124"/>
                <a:gd name="T7" fmla="*/ 111 h 122"/>
                <a:gd name="T8" fmla="*/ 122 w 124"/>
                <a:gd name="T9" fmla="*/ 119 h 122"/>
                <a:gd name="T10" fmla="*/ 115 w 124"/>
                <a:gd name="T11" fmla="*/ 122 h 122"/>
                <a:gd name="T12" fmla="*/ 9 w 124"/>
                <a:gd name="T13" fmla="*/ 122 h 122"/>
                <a:gd name="T14" fmla="*/ 2 w 124"/>
                <a:gd name="T15" fmla="*/ 119 h 122"/>
                <a:gd name="T16" fmla="*/ 1 w 124"/>
                <a:gd name="T17" fmla="*/ 111 h 122"/>
                <a:gd name="T18" fmla="*/ 55 w 124"/>
                <a:gd name="T19" fmla="*/ 4 h 122"/>
                <a:gd name="T20" fmla="*/ 16 w 124"/>
                <a:gd name="T21" fmla="*/ 118 h 122"/>
                <a:gd name="T22" fmla="*/ 9 w 124"/>
                <a:gd name="T23" fmla="*/ 106 h 122"/>
                <a:gd name="T24" fmla="*/ 115 w 124"/>
                <a:gd name="T25" fmla="*/ 106 h 122"/>
                <a:gd name="T26" fmla="*/ 108 w 124"/>
                <a:gd name="T27" fmla="*/ 118 h 122"/>
                <a:gd name="T28" fmla="*/ 55 w 124"/>
                <a:gd name="T29" fmla="*/ 11 h 122"/>
                <a:gd name="T30" fmla="*/ 69 w 124"/>
                <a:gd name="T31" fmla="*/ 11 h 122"/>
                <a:gd name="T32" fmla="*/ 16 w 124"/>
                <a:gd name="T33" fmla="*/ 118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2"/>
                <a:gd name="T53" fmla="*/ 124 w 124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2">
                  <a:moveTo>
                    <a:pt x="55" y="4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4"/>
                  </a:cubicBezTo>
                  <a:lnTo>
                    <a:pt x="122" y="111"/>
                  </a:lnTo>
                  <a:cubicBezTo>
                    <a:pt x="124" y="113"/>
                    <a:pt x="123" y="116"/>
                    <a:pt x="122" y="119"/>
                  </a:cubicBezTo>
                  <a:cubicBezTo>
                    <a:pt x="121" y="121"/>
                    <a:pt x="118" y="122"/>
                    <a:pt x="115" y="122"/>
                  </a:cubicBezTo>
                  <a:lnTo>
                    <a:pt x="9" y="122"/>
                  </a:lnTo>
                  <a:cubicBezTo>
                    <a:pt x="6" y="122"/>
                    <a:pt x="3" y="121"/>
                    <a:pt x="2" y="119"/>
                  </a:cubicBezTo>
                  <a:cubicBezTo>
                    <a:pt x="0" y="116"/>
                    <a:pt x="0" y="113"/>
                    <a:pt x="1" y="111"/>
                  </a:cubicBezTo>
                  <a:lnTo>
                    <a:pt x="55" y="4"/>
                  </a:lnTo>
                  <a:close/>
                  <a:moveTo>
                    <a:pt x="16" y="118"/>
                  </a:moveTo>
                  <a:lnTo>
                    <a:pt x="9" y="106"/>
                  </a:lnTo>
                  <a:lnTo>
                    <a:pt x="115" y="106"/>
                  </a:lnTo>
                  <a:lnTo>
                    <a:pt x="108" y="118"/>
                  </a:lnTo>
                  <a:lnTo>
                    <a:pt x="55" y="11"/>
                  </a:lnTo>
                  <a:lnTo>
                    <a:pt x="69" y="11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19" name="Freeform 47"/>
            <p:cNvSpPr>
              <a:spLocks/>
            </p:cNvSpPr>
            <p:nvPr/>
          </p:nvSpPr>
          <p:spPr bwMode="auto">
            <a:xfrm>
              <a:off x="2636207" y="3472193"/>
              <a:ext cx="63500" cy="65088"/>
            </a:xfrm>
            <a:custGeom>
              <a:avLst/>
              <a:gdLst>
                <a:gd name="T0" fmla="*/ 20 w 40"/>
                <a:gd name="T1" fmla="*/ 0 h 41"/>
                <a:gd name="T2" fmla="*/ 40 w 40"/>
                <a:gd name="T3" fmla="*/ 41 h 41"/>
                <a:gd name="T4" fmla="*/ 0 w 40"/>
                <a:gd name="T5" fmla="*/ 41 h 41"/>
                <a:gd name="T6" fmla="*/ 20 w 40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20" y="0"/>
                  </a:moveTo>
                  <a:lnTo>
                    <a:pt x="40" y="41"/>
                  </a:lnTo>
                  <a:lnTo>
                    <a:pt x="0" y="4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20" name="Freeform 48"/>
            <p:cNvSpPr>
              <a:spLocks noEditPoints="1"/>
            </p:cNvSpPr>
            <p:nvPr/>
          </p:nvSpPr>
          <p:spPr bwMode="auto">
            <a:xfrm>
              <a:off x="2631444" y="3467431"/>
              <a:ext cx="73025" cy="74613"/>
            </a:xfrm>
            <a:custGeom>
              <a:avLst/>
              <a:gdLst>
                <a:gd name="T0" fmla="*/ 55 w 124"/>
                <a:gd name="T1" fmla="*/ 5 h 123"/>
                <a:gd name="T2" fmla="*/ 62 w 124"/>
                <a:gd name="T3" fmla="*/ 0 h 123"/>
                <a:gd name="T4" fmla="*/ 69 w 124"/>
                <a:gd name="T5" fmla="*/ 5 h 123"/>
                <a:gd name="T6" fmla="*/ 122 w 124"/>
                <a:gd name="T7" fmla="*/ 111 h 123"/>
                <a:gd name="T8" fmla="*/ 122 w 124"/>
                <a:gd name="T9" fmla="*/ 119 h 123"/>
                <a:gd name="T10" fmla="*/ 115 w 124"/>
                <a:gd name="T11" fmla="*/ 123 h 123"/>
                <a:gd name="T12" fmla="*/ 8 w 124"/>
                <a:gd name="T13" fmla="*/ 123 h 123"/>
                <a:gd name="T14" fmla="*/ 2 w 124"/>
                <a:gd name="T15" fmla="*/ 119 h 123"/>
                <a:gd name="T16" fmla="*/ 1 w 124"/>
                <a:gd name="T17" fmla="*/ 111 h 123"/>
                <a:gd name="T18" fmla="*/ 55 w 124"/>
                <a:gd name="T19" fmla="*/ 5 h 123"/>
                <a:gd name="T20" fmla="*/ 16 w 124"/>
                <a:gd name="T21" fmla="*/ 118 h 123"/>
                <a:gd name="T22" fmla="*/ 8 w 124"/>
                <a:gd name="T23" fmla="*/ 107 h 123"/>
                <a:gd name="T24" fmla="*/ 115 w 124"/>
                <a:gd name="T25" fmla="*/ 107 h 123"/>
                <a:gd name="T26" fmla="*/ 108 w 124"/>
                <a:gd name="T27" fmla="*/ 118 h 123"/>
                <a:gd name="T28" fmla="*/ 55 w 124"/>
                <a:gd name="T29" fmla="*/ 12 h 123"/>
                <a:gd name="T30" fmla="*/ 69 w 124"/>
                <a:gd name="T31" fmla="*/ 12 h 123"/>
                <a:gd name="T32" fmla="*/ 16 w 124"/>
                <a:gd name="T33" fmla="*/ 118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3"/>
                <a:gd name="T53" fmla="*/ 124 w 124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3">
                  <a:moveTo>
                    <a:pt x="55" y="5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5"/>
                  </a:cubicBezTo>
                  <a:lnTo>
                    <a:pt x="122" y="111"/>
                  </a:lnTo>
                  <a:cubicBezTo>
                    <a:pt x="124" y="114"/>
                    <a:pt x="123" y="117"/>
                    <a:pt x="122" y="119"/>
                  </a:cubicBezTo>
                  <a:cubicBezTo>
                    <a:pt x="121" y="121"/>
                    <a:pt x="118" y="123"/>
                    <a:pt x="115" y="123"/>
                  </a:cubicBezTo>
                  <a:lnTo>
                    <a:pt x="8" y="123"/>
                  </a:lnTo>
                  <a:cubicBezTo>
                    <a:pt x="6" y="123"/>
                    <a:pt x="3" y="121"/>
                    <a:pt x="2" y="119"/>
                  </a:cubicBezTo>
                  <a:cubicBezTo>
                    <a:pt x="0" y="117"/>
                    <a:pt x="0" y="114"/>
                    <a:pt x="1" y="111"/>
                  </a:cubicBezTo>
                  <a:lnTo>
                    <a:pt x="55" y="5"/>
                  </a:lnTo>
                  <a:close/>
                  <a:moveTo>
                    <a:pt x="16" y="118"/>
                  </a:moveTo>
                  <a:lnTo>
                    <a:pt x="8" y="107"/>
                  </a:lnTo>
                  <a:lnTo>
                    <a:pt x="115" y="107"/>
                  </a:lnTo>
                  <a:lnTo>
                    <a:pt x="108" y="118"/>
                  </a:lnTo>
                  <a:lnTo>
                    <a:pt x="55" y="12"/>
                  </a:lnTo>
                  <a:lnTo>
                    <a:pt x="69" y="12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21" name="Freeform 49"/>
            <p:cNvSpPr>
              <a:spLocks/>
            </p:cNvSpPr>
            <p:nvPr/>
          </p:nvSpPr>
          <p:spPr bwMode="auto">
            <a:xfrm>
              <a:off x="2815594" y="3235656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22" name="Freeform 50"/>
            <p:cNvSpPr>
              <a:spLocks noEditPoints="1"/>
            </p:cNvSpPr>
            <p:nvPr/>
          </p:nvSpPr>
          <p:spPr bwMode="auto">
            <a:xfrm>
              <a:off x="2810832" y="3230893"/>
              <a:ext cx="73025" cy="73025"/>
            </a:xfrm>
            <a:custGeom>
              <a:avLst/>
              <a:gdLst>
                <a:gd name="T0" fmla="*/ 54 w 123"/>
                <a:gd name="T1" fmla="*/ 4 h 123"/>
                <a:gd name="T2" fmla="*/ 61 w 123"/>
                <a:gd name="T3" fmla="*/ 0 h 123"/>
                <a:gd name="T4" fmla="*/ 68 w 123"/>
                <a:gd name="T5" fmla="*/ 4 h 123"/>
                <a:gd name="T6" fmla="*/ 122 w 123"/>
                <a:gd name="T7" fmla="*/ 111 h 123"/>
                <a:gd name="T8" fmla="*/ 121 w 123"/>
                <a:gd name="T9" fmla="*/ 119 h 123"/>
                <a:gd name="T10" fmla="*/ 115 w 123"/>
                <a:gd name="T11" fmla="*/ 123 h 123"/>
                <a:gd name="T12" fmla="*/ 8 w 123"/>
                <a:gd name="T13" fmla="*/ 123 h 123"/>
                <a:gd name="T14" fmla="*/ 1 w 123"/>
                <a:gd name="T15" fmla="*/ 119 h 123"/>
                <a:gd name="T16" fmla="*/ 1 w 123"/>
                <a:gd name="T17" fmla="*/ 111 h 123"/>
                <a:gd name="T18" fmla="*/ 54 w 123"/>
                <a:gd name="T19" fmla="*/ 4 h 123"/>
                <a:gd name="T20" fmla="*/ 15 w 123"/>
                <a:gd name="T21" fmla="*/ 118 h 123"/>
                <a:gd name="T22" fmla="*/ 8 w 123"/>
                <a:gd name="T23" fmla="*/ 107 h 123"/>
                <a:gd name="T24" fmla="*/ 115 w 123"/>
                <a:gd name="T25" fmla="*/ 107 h 123"/>
                <a:gd name="T26" fmla="*/ 107 w 123"/>
                <a:gd name="T27" fmla="*/ 118 h 123"/>
                <a:gd name="T28" fmla="*/ 54 w 123"/>
                <a:gd name="T29" fmla="*/ 12 h 123"/>
                <a:gd name="T30" fmla="*/ 68 w 123"/>
                <a:gd name="T31" fmla="*/ 12 h 123"/>
                <a:gd name="T32" fmla="*/ 15 w 123"/>
                <a:gd name="T33" fmla="*/ 118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54" y="4"/>
                  </a:moveTo>
                  <a:cubicBezTo>
                    <a:pt x="55" y="2"/>
                    <a:pt x="58" y="0"/>
                    <a:pt x="61" y="0"/>
                  </a:cubicBezTo>
                  <a:cubicBezTo>
                    <a:pt x="64" y="0"/>
                    <a:pt x="67" y="2"/>
                    <a:pt x="68" y="4"/>
                  </a:cubicBezTo>
                  <a:lnTo>
                    <a:pt x="122" y="111"/>
                  </a:lnTo>
                  <a:cubicBezTo>
                    <a:pt x="123" y="114"/>
                    <a:pt x="123" y="116"/>
                    <a:pt x="121" y="119"/>
                  </a:cubicBezTo>
                  <a:cubicBezTo>
                    <a:pt x="120" y="121"/>
                    <a:pt x="117" y="123"/>
                    <a:pt x="115" y="123"/>
                  </a:cubicBezTo>
                  <a:lnTo>
                    <a:pt x="8" y="123"/>
                  </a:lnTo>
                  <a:cubicBezTo>
                    <a:pt x="5" y="123"/>
                    <a:pt x="3" y="121"/>
                    <a:pt x="1" y="119"/>
                  </a:cubicBezTo>
                  <a:cubicBezTo>
                    <a:pt x="0" y="116"/>
                    <a:pt x="0" y="114"/>
                    <a:pt x="1" y="111"/>
                  </a:cubicBezTo>
                  <a:lnTo>
                    <a:pt x="54" y="4"/>
                  </a:lnTo>
                  <a:close/>
                  <a:moveTo>
                    <a:pt x="15" y="118"/>
                  </a:moveTo>
                  <a:lnTo>
                    <a:pt x="8" y="107"/>
                  </a:lnTo>
                  <a:lnTo>
                    <a:pt x="115" y="107"/>
                  </a:lnTo>
                  <a:lnTo>
                    <a:pt x="107" y="118"/>
                  </a:lnTo>
                  <a:lnTo>
                    <a:pt x="54" y="12"/>
                  </a:lnTo>
                  <a:lnTo>
                    <a:pt x="68" y="12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23" name="Freeform 51"/>
            <p:cNvSpPr>
              <a:spLocks/>
            </p:cNvSpPr>
            <p:nvPr/>
          </p:nvSpPr>
          <p:spPr bwMode="auto">
            <a:xfrm>
              <a:off x="2945769" y="2526043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24" name="Freeform 52"/>
            <p:cNvSpPr>
              <a:spLocks noEditPoints="1"/>
            </p:cNvSpPr>
            <p:nvPr/>
          </p:nvSpPr>
          <p:spPr bwMode="auto">
            <a:xfrm>
              <a:off x="2941007" y="2521281"/>
              <a:ext cx="73025" cy="73025"/>
            </a:xfrm>
            <a:custGeom>
              <a:avLst/>
              <a:gdLst>
                <a:gd name="T0" fmla="*/ 54 w 123"/>
                <a:gd name="T1" fmla="*/ 4 h 122"/>
                <a:gd name="T2" fmla="*/ 61 w 123"/>
                <a:gd name="T3" fmla="*/ 0 h 122"/>
                <a:gd name="T4" fmla="*/ 68 w 123"/>
                <a:gd name="T5" fmla="*/ 4 h 122"/>
                <a:gd name="T6" fmla="*/ 122 w 123"/>
                <a:gd name="T7" fmla="*/ 111 h 122"/>
                <a:gd name="T8" fmla="*/ 121 w 123"/>
                <a:gd name="T9" fmla="*/ 118 h 122"/>
                <a:gd name="T10" fmla="*/ 115 w 123"/>
                <a:gd name="T11" fmla="*/ 122 h 122"/>
                <a:gd name="T12" fmla="*/ 8 w 123"/>
                <a:gd name="T13" fmla="*/ 122 h 122"/>
                <a:gd name="T14" fmla="*/ 1 w 123"/>
                <a:gd name="T15" fmla="*/ 118 h 122"/>
                <a:gd name="T16" fmla="*/ 1 w 123"/>
                <a:gd name="T17" fmla="*/ 111 h 122"/>
                <a:gd name="T18" fmla="*/ 54 w 123"/>
                <a:gd name="T19" fmla="*/ 4 h 122"/>
                <a:gd name="T20" fmla="*/ 15 w 123"/>
                <a:gd name="T21" fmla="*/ 118 h 122"/>
                <a:gd name="T22" fmla="*/ 8 w 123"/>
                <a:gd name="T23" fmla="*/ 106 h 122"/>
                <a:gd name="T24" fmla="*/ 115 w 123"/>
                <a:gd name="T25" fmla="*/ 106 h 122"/>
                <a:gd name="T26" fmla="*/ 107 w 123"/>
                <a:gd name="T27" fmla="*/ 118 h 122"/>
                <a:gd name="T28" fmla="*/ 54 w 123"/>
                <a:gd name="T29" fmla="*/ 11 h 122"/>
                <a:gd name="T30" fmla="*/ 68 w 123"/>
                <a:gd name="T31" fmla="*/ 11 h 122"/>
                <a:gd name="T32" fmla="*/ 15 w 123"/>
                <a:gd name="T33" fmla="*/ 118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54" y="4"/>
                  </a:moveTo>
                  <a:cubicBezTo>
                    <a:pt x="55" y="1"/>
                    <a:pt x="58" y="0"/>
                    <a:pt x="61" y="0"/>
                  </a:cubicBezTo>
                  <a:cubicBezTo>
                    <a:pt x="64" y="0"/>
                    <a:pt x="67" y="1"/>
                    <a:pt x="68" y="4"/>
                  </a:cubicBezTo>
                  <a:lnTo>
                    <a:pt x="122" y="111"/>
                  </a:lnTo>
                  <a:cubicBezTo>
                    <a:pt x="123" y="113"/>
                    <a:pt x="123" y="116"/>
                    <a:pt x="121" y="118"/>
                  </a:cubicBezTo>
                  <a:cubicBezTo>
                    <a:pt x="120" y="121"/>
                    <a:pt x="117" y="122"/>
                    <a:pt x="115" y="122"/>
                  </a:cubicBezTo>
                  <a:lnTo>
                    <a:pt x="8" y="122"/>
                  </a:lnTo>
                  <a:cubicBezTo>
                    <a:pt x="5" y="122"/>
                    <a:pt x="3" y="121"/>
                    <a:pt x="1" y="118"/>
                  </a:cubicBezTo>
                  <a:cubicBezTo>
                    <a:pt x="0" y="116"/>
                    <a:pt x="0" y="113"/>
                    <a:pt x="1" y="111"/>
                  </a:cubicBezTo>
                  <a:lnTo>
                    <a:pt x="54" y="4"/>
                  </a:lnTo>
                  <a:close/>
                  <a:moveTo>
                    <a:pt x="15" y="118"/>
                  </a:moveTo>
                  <a:lnTo>
                    <a:pt x="8" y="106"/>
                  </a:lnTo>
                  <a:lnTo>
                    <a:pt x="115" y="106"/>
                  </a:lnTo>
                  <a:lnTo>
                    <a:pt x="107" y="118"/>
                  </a:lnTo>
                  <a:lnTo>
                    <a:pt x="54" y="11"/>
                  </a:lnTo>
                  <a:lnTo>
                    <a:pt x="68" y="11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25" name="Freeform 53"/>
            <p:cNvSpPr>
              <a:spLocks/>
            </p:cNvSpPr>
            <p:nvPr/>
          </p:nvSpPr>
          <p:spPr bwMode="auto">
            <a:xfrm>
              <a:off x="3110869" y="2308556"/>
              <a:ext cx="61913" cy="61913"/>
            </a:xfrm>
            <a:custGeom>
              <a:avLst/>
              <a:gdLst>
                <a:gd name="T0" fmla="*/ 19 w 39"/>
                <a:gd name="T1" fmla="*/ 0 h 39"/>
                <a:gd name="T2" fmla="*/ 39 w 39"/>
                <a:gd name="T3" fmla="*/ 39 h 39"/>
                <a:gd name="T4" fmla="*/ 0 w 39"/>
                <a:gd name="T5" fmla="*/ 39 h 39"/>
                <a:gd name="T6" fmla="*/ 19 w 39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9"/>
                <a:gd name="T14" fmla="*/ 39 w 3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9">
                  <a:moveTo>
                    <a:pt x="19" y="0"/>
                  </a:moveTo>
                  <a:lnTo>
                    <a:pt x="39" y="39"/>
                  </a:lnTo>
                  <a:lnTo>
                    <a:pt x="0" y="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26" name="Freeform 54"/>
            <p:cNvSpPr>
              <a:spLocks noEditPoints="1"/>
            </p:cNvSpPr>
            <p:nvPr/>
          </p:nvSpPr>
          <p:spPr bwMode="auto">
            <a:xfrm>
              <a:off x="3104519" y="2303793"/>
              <a:ext cx="74613" cy="71438"/>
            </a:xfrm>
            <a:custGeom>
              <a:avLst/>
              <a:gdLst>
                <a:gd name="T0" fmla="*/ 55 w 124"/>
                <a:gd name="T1" fmla="*/ 4 h 122"/>
                <a:gd name="T2" fmla="*/ 62 w 124"/>
                <a:gd name="T3" fmla="*/ 0 h 122"/>
                <a:gd name="T4" fmla="*/ 69 w 124"/>
                <a:gd name="T5" fmla="*/ 4 h 122"/>
                <a:gd name="T6" fmla="*/ 122 w 124"/>
                <a:gd name="T7" fmla="*/ 111 h 122"/>
                <a:gd name="T8" fmla="*/ 122 w 124"/>
                <a:gd name="T9" fmla="*/ 119 h 122"/>
                <a:gd name="T10" fmla="*/ 115 w 124"/>
                <a:gd name="T11" fmla="*/ 122 h 122"/>
                <a:gd name="T12" fmla="*/ 9 w 124"/>
                <a:gd name="T13" fmla="*/ 122 h 122"/>
                <a:gd name="T14" fmla="*/ 2 w 124"/>
                <a:gd name="T15" fmla="*/ 119 h 122"/>
                <a:gd name="T16" fmla="*/ 1 w 124"/>
                <a:gd name="T17" fmla="*/ 111 h 122"/>
                <a:gd name="T18" fmla="*/ 55 w 124"/>
                <a:gd name="T19" fmla="*/ 4 h 122"/>
                <a:gd name="T20" fmla="*/ 16 w 124"/>
                <a:gd name="T21" fmla="*/ 118 h 122"/>
                <a:gd name="T22" fmla="*/ 9 w 124"/>
                <a:gd name="T23" fmla="*/ 106 h 122"/>
                <a:gd name="T24" fmla="*/ 115 w 124"/>
                <a:gd name="T25" fmla="*/ 106 h 122"/>
                <a:gd name="T26" fmla="*/ 108 w 124"/>
                <a:gd name="T27" fmla="*/ 118 h 122"/>
                <a:gd name="T28" fmla="*/ 55 w 124"/>
                <a:gd name="T29" fmla="*/ 11 h 122"/>
                <a:gd name="T30" fmla="*/ 69 w 124"/>
                <a:gd name="T31" fmla="*/ 11 h 122"/>
                <a:gd name="T32" fmla="*/ 16 w 124"/>
                <a:gd name="T33" fmla="*/ 118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2"/>
                <a:gd name="T53" fmla="*/ 124 w 124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2">
                  <a:moveTo>
                    <a:pt x="55" y="4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4"/>
                  </a:cubicBezTo>
                  <a:lnTo>
                    <a:pt x="122" y="111"/>
                  </a:lnTo>
                  <a:cubicBezTo>
                    <a:pt x="124" y="113"/>
                    <a:pt x="124" y="116"/>
                    <a:pt x="122" y="119"/>
                  </a:cubicBezTo>
                  <a:cubicBezTo>
                    <a:pt x="121" y="121"/>
                    <a:pt x="118" y="122"/>
                    <a:pt x="115" y="122"/>
                  </a:cubicBezTo>
                  <a:lnTo>
                    <a:pt x="9" y="122"/>
                  </a:lnTo>
                  <a:cubicBezTo>
                    <a:pt x="6" y="122"/>
                    <a:pt x="3" y="121"/>
                    <a:pt x="2" y="119"/>
                  </a:cubicBezTo>
                  <a:cubicBezTo>
                    <a:pt x="0" y="116"/>
                    <a:pt x="0" y="113"/>
                    <a:pt x="1" y="111"/>
                  </a:cubicBezTo>
                  <a:lnTo>
                    <a:pt x="55" y="4"/>
                  </a:lnTo>
                  <a:close/>
                  <a:moveTo>
                    <a:pt x="16" y="118"/>
                  </a:moveTo>
                  <a:lnTo>
                    <a:pt x="9" y="106"/>
                  </a:lnTo>
                  <a:lnTo>
                    <a:pt x="115" y="106"/>
                  </a:lnTo>
                  <a:lnTo>
                    <a:pt x="108" y="118"/>
                  </a:lnTo>
                  <a:lnTo>
                    <a:pt x="55" y="11"/>
                  </a:lnTo>
                  <a:lnTo>
                    <a:pt x="69" y="11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27" name="Freeform 55"/>
            <p:cNvSpPr>
              <a:spLocks/>
            </p:cNvSpPr>
            <p:nvPr/>
          </p:nvSpPr>
          <p:spPr bwMode="auto">
            <a:xfrm>
              <a:off x="3120394" y="2305381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28" name="Freeform 56"/>
            <p:cNvSpPr>
              <a:spLocks noEditPoints="1"/>
            </p:cNvSpPr>
            <p:nvPr/>
          </p:nvSpPr>
          <p:spPr bwMode="auto">
            <a:xfrm>
              <a:off x="3115632" y="2300618"/>
              <a:ext cx="73025" cy="73025"/>
            </a:xfrm>
            <a:custGeom>
              <a:avLst/>
              <a:gdLst>
                <a:gd name="T0" fmla="*/ 55 w 124"/>
                <a:gd name="T1" fmla="*/ 4 h 122"/>
                <a:gd name="T2" fmla="*/ 62 w 124"/>
                <a:gd name="T3" fmla="*/ 0 h 122"/>
                <a:gd name="T4" fmla="*/ 69 w 124"/>
                <a:gd name="T5" fmla="*/ 4 h 122"/>
                <a:gd name="T6" fmla="*/ 123 w 124"/>
                <a:gd name="T7" fmla="*/ 111 h 122"/>
                <a:gd name="T8" fmla="*/ 122 w 124"/>
                <a:gd name="T9" fmla="*/ 118 h 122"/>
                <a:gd name="T10" fmla="*/ 115 w 124"/>
                <a:gd name="T11" fmla="*/ 122 h 122"/>
                <a:gd name="T12" fmla="*/ 9 w 124"/>
                <a:gd name="T13" fmla="*/ 122 h 122"/>
                <a:gd name="T14" fmla="*/ 2 w 124"/>
                <a:gd name="T15" fmla="*/ 118 h 122"/>
                <a:gd name="T16" fmla="*/ 2 w 124"/>
                <a:gd name="T17" fmla="*/ 111 h 122"/>
                <a:gd name="T18" fmla="*/ 55 w 124"/>
                <a:gd name="T19" fmla="*/ 4 h 122"/>
                <a:gd name="T20" fmla="*/ 16 w 124"/>
                <a:gd name="T21" fmla="*/ 118 h 122"/>
                <a:gd name="T22" fmla="*/ 9 w 124"/>
                <a:gd name="T23" fmla="*/ 106 h 122"/>
                <a:gd name="T24" fmla="*/ 115 w 124"/>
                <a:gd name="T25" fmla="*/ 106 h 122"/>
                <a:gd name="T26" fmla="*/ 108 w 124"/>
                <a:gd name="T27" fmla="*/ 118 h 122"/>
                <a:gd name="T28" fmla="*/ 55 w 124"/>
                <a:gd name="T29" fmla="*/ 11 h 122"/>
                <a:gd name="T30" fmla="*/ 69 w 124"/>
                <a:gd name="T31" fmla="*/ 11 h 122"/>
                <a:gd name="T32" fmla="*/ 16 w 124"/>
                <a:gd name="T33" fmla="*/ 118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2"/>
                <a:gd name="T53" fmla="*/ 124 w 124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2">
                  <a:moveTo>
                    <a:pt x="55" y="4"/>
                  </a:moveTo>
                  <a:cubicBezTo>
                    <a:pt x="56" y="1"/>
                    <a:pt x="59" y="0"/>
                    <a:pt x="62" y="0"/>
                  </a:cubicBezTo>
                  <a:cubicBezTo>
                    <a:pt x="65" y="0"/>
                    <a:pt x="68" y="1"/>
                    <a:pt x="69" y="4"/>
                  </a:cubicBezTo>
                  <a:lnTo>
                    <a:pt x="123" y="111"/>
                  </a:lnTo>
                  <a:cubicBezTo>
                    <a:pt x="124" y="113"/>
                    <a:pt x="124" y="116"/>
                    <a:pt x="122" y="118"/>
                  </a:cubicBezTo>
                  <a:cubicBezTo>
                    <a:pt x="121" y="121"/>
                    <a:pt x="118" y="122"/>
                    <a:pt x="115" y="122"/>
                  </a:cubicBezTo>
                  <a:lnTo>
                    <a:pt x="9" y="122"/>
                  </a:lnTo>
                  <a:cubicBezTo>
                    <a:pt x="6" y="122"/>
                    <a:pt x="3" y="121"/>
                    <a:pt x="2" y="118"/>
                  </a:cubicBezTo>
                  <a:cubicBezTo>
                    <a:pt x="0" y="116"/>
                    <a:pt x="0" y="113"/>
                    <a:pt x="2" y="111"/>
                  </a:cubicBezTo>
                  <a:lnTo>
                    <a:pt x="55" y="4"/>
                  </a:lnTo>
                  <a:close/>
                  <a:moveTo>
                    <a:pt x="16" y="118"/>
                  </a:moveTo>
                  <a:lnTo>
                    <a:pt x="9" y="106"/>
                  </a:lnTo>
                  <a:lnTo>
                    <a:pt x="115" y="106"/>
                  </a:lnTo>
                  <a:lnTo>
                    <a:pt x="108" y="118"/>
                  </a:lnTo>
                  <a:lnTo>
                    <a:pt x="55" y="11"/>
                  </a:lnTo>
                  <a:lnTo>
                    <a:pt x="69" y="11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29" name="Freeform 57"/>
            <p:cNvSpPr>
              <a:spLocks/>
            </p:cNvSpPr>
            <p:nvPr/>
          </p:nvSpPr>
          <p:spPr bwMode="auto">
            <a:xfrm>
              <a:off x="1517019" y="4646943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0" name="Freeform 58"/>
            <p:cNvSpPr>
              <a:spLocks noEditPoints="1"/>
            </p:cNvSpPr>
            <p:nvPr/>
          </p:nvSpPr>
          <p:spPr bwMode="auto">
            <a:xfrm>
              <a:off x="1512257" y="4642181"/>
              <a:ext cx="73025" cy="73025"/>
            </a:xfrm>
            <a:custGeom>
              <a:avLst/>
              <a:gdLst>
                <a:gd name="T0" fmla="*/ 55 w 124"/>
                <a:gd name="T1" fmla="*/ 4 h 123"/>
                <a:gd name="T2" fmla="*/ 62 w 124"/>
                <a:gd name="T3" fmla="*/ 0 h 123"/>
                <a:gd name="T4" fmla="*/ 69 w 124"/>
                <a:gd name="T5" fmla="*/ 4 h 123"/>
                <a:gd name="T6" fmla="*/ 123 w 124"/>
                <a:gd name="T7" fmla="*/ 111 h 123"/>
                <a:gd name="T8" fmla="*/ 122 w 124"/>
                <a:gd name="T9" fmla="*/ 119 h 123"/>
                <a:gd name="T10" fmla="*/ 116 w 124"/>
                <a:gd name="T11" fmla="*/ 123 h 123"/>
                <a:gd name="T12" fmla="*/ 9 w 124"/>
                <a:gd name="T13" fmla="*/ 123 h 123"/>
                <a:gd name="T14" fmla="*/ 2 w 124"/>
                <a:gd name="T15" fmla="*/ 119 h 123"/>
                <a:gd name="T16" fmla="*/ 2 w 124"/>
                <a:gd name="T17" fmla="*/ 111 h 123"/>
                <a:gd name="T18" fmla="*/ 55 w 124"/>
                <a:gd name="T19" fmla="*/ 4 h 123"/>
                <a:gd name="T20" fmla="*/ 16 w 124"/>
                <a:gd name="T21" fmla="*/ 118 h 123"/>
                <a:gd name="T22" fmla="*/ 9 w 124"/>
                <a:gd name="T23" fmla="*/ 107 h 123"/>
                <a:gd name="T24" fmla="*/ 116 w 124"/>
                <a:gd name="T25" fmla="*/ 107 h 123"/>
                <a:gd name="T26" fmla="*/ 108 w 124"/>
                <a:gd name="T27" fmla="*/ 118 h 123"/>
                <a:gd name="T28" fmla="*/ 55 w 124"/>
                <a:gd name="T29" fmla="*/ 12 h 123"/>
                <a:gd name="T30" fmla="*/ 69 w 124"/>
                <a:gd name="T31" fmla="*/ 12 h 123"/>
                <a:gd name="T32" fmla="*/ 16 w 124"/>
                <a:gd name="T33" fmla="*/ 118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3"/>
                <a:gd name="T53" fmla="*/ 124 w 124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3">
                  <a:moveTo>
                    <a:pt x="55" y="4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4"/>
                  </a:cubicBezTo>
                  <a:lnTo>
                    <a:pt x="123" y="111"/>
                  </a:lnTo>
                  <a:cubicBezTo>
                    <a:pt x="124" y="114"/>
                    <a:pt x="124" y="116"/>
                    <a:pt x="122" y="119"/>
                  </a:cubicBezTo>
                  <a:cubicBezTo>
                    <a:pt x="121" y="121"/>
                    <a:pt x="118" y="123"/>
                    <a:pt x="116" y="123"/>
                  </a:cubicBezTo>
                  <a:lnTo>
                    <a:pt x="9" y="123"/>
                  </a:lnTo>
                  <a:cubicBezTo>
                    <a:pt x="6" y="123"/>
                    <a:pt x="3" y="121"/>
                    <a:pt x="2" y="119"/>
                  </a:cubicBezTo>
                  <a:cubicBezTo>
                    <a:pt x="1" y="116"/>
                    <a:pt x="0" y="114"/>
                    <a:pt x="2" y="111"/>
                  </a:cubicBezTo>
                  <a:lnTo>
                    <a:pt x="55" y="4"/>
                  </a:lnTo>
                  <a:close/>
                  <a:moveTo>
                    <a:pt x="16" y="118"/>
                  </a:moveTo>
                  <a:lnTo>
                    <a:pt x="9" y="107"/>
                  </a:lnTo>
                  <a:lnTo>
                    <a:pt x="116" y="107"/>
                  </a:lnTo>
                  <a:lnTo>
                    <a:pt x="108" y="118"/>
                  </a:lnTo>
                  <a:lnTo>
                    <a:pt x="55" y="12"/>
                  </a:lnTo>
                  <a:lnTo>
                    <a:pt x="69" y="12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1" name="Freeform 59"/>
            <p:cNvSpPr>
              <a:spLocks/>
            </p:cNvSpPr>
            <p:nvPr/>
          </p:nvSpPr>
          <p:spPr bwMode="auto">
            <a:xfrm>
              <a:off x="3041019" y="2775281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19 h 40"/>
                <a:gd name="T4" fmla="*/ 20 w 40"/>
                <a:gd name="T5" fmla="*/ 0 h 40"/>
                <a:gd name="T6" fmla="*/ 40 w 40"/>
                <a:gd name="T7" fmla="*/ 19 h 40"/>
                <a:gd name="T8" fmla="*/ 20 w 40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40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40" y="19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2" name="Freeform 63"/>
            <p:cNvSpPr>
              <a:spLocks/>
            </p:cNvSpPr>
            <p:nvPr/>
          </p:nvSpPr>
          <p:spPr bwMode="auto">
            <a:xfrm>
              <a:off x="1040769" y="5288293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40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3" name="Freeform 65"/>
            <p:cNvSpPr>
              <a:spLocks/>
            </p:cNvSpPr>
            <p:nvPr/>
          </p:nvSpPr>
          <p:spPr bwMode="auto">
            <a:xfrm>
              <a:off x="1764669" y="4418343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1 h 40"/>
                <a:gd name="T4" fmla="*/ 20 w 40"/>
                <a:gd name="T5" fmla="*/ 0 h 40"/>
                <a:gd name="T6" fmla="*/ 40 w 40"/>
                <a:gd name="T7" fmla="*/ 21 h 40"/>
                <a:gd name="T8" fmla="*/ 20 w 40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40"/>
                  </a:moveTo>
                  <a:lnTo>
                    <a:pt x="0" y="21"/>
                  </a:lnTo>
                  <a:lnTo>
                    <a:pt x="20" y="0"/>
                  </a:lnTo>
                  <a:lnTo>
                    <a:pt x="40" y="21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4" name="Freeform 70"/>
            <p:cNvSpPr>
              <a:spLocks noEditPoints="1"/>
            </p:cNvSpPr>
            <p:nvPr/>
          </p:nvSpPr>
          <p:spPr bwMode="auto">
            <a:xfrm>
              <a:off x="2682244" y="2527631"/>
              <a:ext cx="73025" cy="73025"/>
            </a:xfrm>
            <a:custGeom>
              <a:avLst/>
              <a:gdLst>
                <a:gd name="T0" fmla="*/ 67 w 122"/>
                <a:gd name="T1" fmla="*/ 121 h 124"/>
                <a:gd name="T2" fmla="*/ 55 w 122"/>
                <a:gd name="T3" fmla="*/ 121 h 124"/>
                <a:gd name="T4" fmla="*/ 2 w 122"/>
                <a:gd name="T5" fmla="*/ 67 h 124"/>
                <a:gd name="T6" fmla="*/ 0 w 122"/>
                <a:gd name="T7" fmla="*/ 62 h 124"/>
                <a:gd name="T8" fmla="*/ 2 w 122"/>
                <a:gd name="T9" fmla="*/ 56 h 124"/>
                <a:gd name="T10" fmla="*/ 55 w 122"/>
                <a:gd name="T11" fmla="*/ 3 h 124"/>
                <a:gd name="T12" fmla="*/ 67 w 122"/>
                <a:gd name="T13" fmla="*/ 3 h 124"/>
                <a:gd name="T14" fmla="*/ 120 w 122"/>
                <a:gd name="T15" fmla="*/ 56 h 124"/>
                <a:gd name="T16" fmla="*/ 122 w 122"/>
                <a:gd name="T17" fmla="*/ 62 h 124"/>
                <a:gd name="T18" fmla="*/ 120 w 122"/>
                <a:gd name="T19" fmla="*/ 67 h 124"/>
                <a:gd name="T20" fmla="*/ 67 w 122"/>
                <a:gd name="T21" fmla="*/ 121 h 124"/>
                <a:gd name="T22" fmla="*/ 109 w 122"/>
                <a:gd name="T23" fmla="*/ 56 h 124"/>
                <a:gd name="T24" fmla="*/ 109 w 122"/>
                <a:gd name="T25" fmla="*/ 67 h 124"/>
                <a:gd name="T26" fmla="*/ 55 w 122"/>
                <a:gd name="T27" fmla="*/ 14 h 124"/>
                <a:gd name="T28" fmla="*/ 67 w 122"/>
                <a:gd name="T29" fmla="*/ 14 h 124"/>
                <a:gd name="T30" fmla="*/ 13 w 122"/>
                <a:gd name="T31" fmla="*/ 67 h 124"/>
                <a:gd name="T32" fmla="*/ 13 w 122"/>
                <a:gd name="T33" fmla="*/ 56 h 124"/>
                <a:gd name="T34" fmla="*/ 67 w 122"/>
                <a:gd name="T35" fmla="*/ 109 h 124"/>
                <a:gd name="T36" fmla="*/ 55 w 122"/>
                <a:gd name="T37" fmla="*/ 109 h 124"/>
                <a:gd name="T38" fmla="*/ 109 w 122"/>
                <a:gd name="T39" fmla="*/ 56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124"/>
                <a:gd name="T62" fmla="*/ 122 w 122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124">
                  <a:moveTo>
                    <a:pt x="67" y="121"/>
                  </a:moveTo>
                  <a:cubicBezTo>
                    <a:pt x="64" y="124"/>
                    <a:pt x="59" y="124"/>
                    <a:pt x="55" y="121"/>
                  </a:cubicBezTo>
                  <a:lnTo>
                    <a:pt x="2" y="67"/>
                  </a:lnTo>
                  <a:cubicBezTo>
                    <a:pt x="1" y="66"/>
                    <a:pt x="0" y="64"/>
                    <a:pt x="0" y="62"/>
                  </a:cubicBezTo>
                  <a:cubicBezTo>
                    <a:pt x="0" y="60"/>
                    <a:pt x="1" y="58"/>
                    <a:pt x="2" y="56"/>
                  </a:cubicBezTo>
                  <a:lnTo>
                    <a:pt x="55" y="3"/>
                  </a:lnTo>
                  <a:cubicBezTo>
                    <a:pt x="59" y="0"/>
                    <a:pt x="64" y="0"/>
                    <a:pt x="67" y="3"/>
                  </a:cubicBezTo>
                  <a:lnTo>
                    <a:pt x="120" y="56"/>
                  </a:lnTo>
                  <a:cubicBezTo>
                    <a:pt x="122" y="58"/>
                    <a:pt x="122" y="60"/>
                    <a:pt x="122" y="62"/>
                  </a:cubicBezTo>
                  <a:cubicBezTo>
                    <a:pt x="122" y="64"/>
                    <a:pt x="122" y="66"/>
                    <a:pt x="120" y="67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7"/>
                  </a:lnTo>
                  <a:lnTo>
                    <a:pt x="55" y="14"/>
                  </a:lnTo>
                  <a:lnTo>
                    <a:pt x="67" y="14"/>
                  </a:lnTo>
                  <a:lnTo>
                    <a:pt x="13" y="67"/>
                  </a:lnTo>
                  <a:lnTo>
                    <a:pt x="13" y="56"/>
                  </a:lnTo>
                  <a:lnTo>
                    <a:pt x="67" y="109"/>
                  </a:lnTo>
                  <a:lnTo>
                    <a:pt x="55" y="109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FF0000"/>
            </a:solidFill>
            <a:ln w="6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5" name="Freeform 72"/>
            <p:cNvSpPr>
              <a:spLocks noEditPoints="1"/>
            </p:cNvSpPr>
            <p:nvPr/>
          </p:nvSpPr>
          <p:spPr bwMode="auto">
            <a:xfrm>
              <a:off x="2388557" y="3362656"/>
              <a:ext cx="71438" cy="74613"/>
            </a:xfrm>
            <a:custGeom>
              <a:avLst/>
              <a:gdLst>
                <a:gd name="T0" fmla="*/ 67 w 122"/>
                <a:gd name="T1" fmla="*/ 121 h 124"/>
                <a:gd name="T2" fmla="*/ 55 w 122"/>
                <a:gd name="T3" fmla="*/ 121 h 124"/>
                <a:gd name="T4" fmla="*/ 2 w 122"/>
                <a:gd name="T5" fmla="*/ 68 h 124"/>
                <a:gd name="T6" fmla="*/ 0 w 122"/>
                <a:gd name="T7" fmla="*/ 62 h 124"/>
                <a:gd name="T8" fmla="*/ 2 w 122"/>
                <a:gd name="T9" fmla="*/ 56 h 124"/>
                <a:gd name="T10" fmla="*/ 55 w 122"/>
                <a:gd name="T11" fmla="*/ 3 h 124"/>
                <a:gd name="T12" fmla="*/ 67 w 122"/>
                <a:gd name="T13" fmla="*/ 3 h 124"/>
                <a:gd name="T14" fmla="*/ 120 w 122"/>
                <a:gd name="T15" fmla="*/ 56 h 124"/>
                <a:gd name="T16" fmla="*/ 122 w 122"/>
                <a:gd name="T17" fmla="*/ 62 h 124"/>
                <a:gd name="T18" fmla="*/ 120 w 122"/>
                <a:gd name="T19" fmla="*/ 68 h 124"/>
                <a:gd name="T20" fmla="*/ 67 w 122"/>
                <a:gd name="T21" fmla="*/ 121 h 124"/>
                <a:gd name="T22" fmla="*/ 109 w 122"/>
                <a:gd name="T23" fmla="*/ 56 h 124"/>
                <a:gd name="T24" fmla="*/ 109 w 122"/>
                <a:gd name="T25" fmla="*/ 68 h 124"/>
                <a:gd name="T26" fmla="*/ 55 w 122"/>
                <a:gd name="T27" fmla="*/ 15 h 124"/>
                <a:gd name="T28" fmla="*/ 67 w 122"/>
                <a:gd name="T29" fmla="*/ 15 h 124"/>
                <a:gd name="T30" fmla="*/ 13 w 122"/>
                <a:gd name="T31" fmla="*/ 68 h 124"/>
                <a:gd name="T32" fmla="*/ 13 w 122"/>
                <a:gd name="T33" fmla="*/ 56 h 124"/>
                <a:gd name="T34" fmla="*/ 67 w 122"/>
                <a:gd name="T35" fmla="*/ 110 h 124"/>
                <a:gd name="T36" fmla="*/ 55 w 122"/>
                <a:gd name="T37" fmla="*/ 110 h 124"/>
                <a:gd name="T38" fmla="*/ 109 w 122"/>
                <a:gd name="T39" fmla="*/ 56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124"/>
                <a:gd name="T62" fmla="*/ 122 w 122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124">
                  <a:moveTo>
                    <a:pt x="67" y="121"/>
                  </a:moveTo>
                  <a:cubicBezTo>
                    <a:pt x="63" y="124"/>
                    <a:pt x="58" y="124"/>
                    <a:pt x="55" y="121"/>
                  </a:cubicBezTo>
                  <a:lnTo>
                    <a:pt x="2" y="68"/>
                  </a:lnTo>
                  <a:cubicBezTo>
                    <a:pt x="0" y="66"/>
                    <a:pt x="0" y="64"/>
                    <a:pt x="0" y="62"/>
                  </a:cubicBezTo>
                  <a:cubicBezTo>
                    <a:pt x="0" y="60"/>
                    <a:pt x="0" y="58"/>
                    <a:pt x="2" y="56"/>
                  </a:cubicBezTo>
                  <a:lnTo>
                    <a:pt x="55" y="3"/>
                  </a:lnTo>
                  <a:cubicBezTo>
                    <a:pt x="58" y="0"/>
                    <a:pt x="63" y="0"/>
                    <a:pt x="67" y="3"/>
                  </a:cubicBezTo>
                  <a:lnTo>
                    <a:pt x="120" y="56"/>
                  </a:lnTo>
                  <a:cubicBezTo>
                    <a:pt x="121" y="58"/>
                    <a:pt x="122" y="60"/>
                    <a:pt x="122" y="62"/>
                  </a:cubicBezTo>
                  <a:cubicBezTo>
                    <a:pt x="122" y="64"/>
                    <a:pt x="121" y="66"/>
                    <a:pt x="120" y="68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8"/>
                  </a:lnTo>
                  <a:lnTo>
                    <a:pt x="55" y="15"/>
                  </a:lnTo>
                  <a:lnTo>
                    <a:pt x="67" y="15"/>
                  </a:lnTo>
                  <a:lnTo>
                    <a:pt x="13" y="68"/>
                  </a:lnTo>
                  <a:lnTo>
                    <a:pt x="13" y="56"/>
                  </a:lnTo>
                  <a:lnTo>
                    <a:pt x="67" y="110"/>
                  </a:lnTo>
                  <a:lnTo>
                    <a:pt x="55" y="110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FF0000"/>
            </a:solidFill>
            <a:ln w="6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036" name="Group 149"/>
            <p:cNvGrpSpPr>
              <a:grpSpLocks/>
            </p:cNvGrpSpPr>
            <p:nvPr/>
          </p:nvGrpSpPr>
          <p:grpSpPr bwMode="auto">
            <a:xfrm>
              <a:off x="1552038" y="1976208"/>
              <a:ext cx="608283" cy="904419"/>
              <a:chOff x="664532" y="2500643"/>
              <a:chExt cx="608283" cy="904419"/>
            </a:xfrm>
          </p:grpSpPr>
          <p:sp>
            <p:nvSpPr>
              <p:cNvPr id="41095" name="Rectangle 86"/>
              <p:cNvSpPr>
                <a:spLocks noChangeArrowheads="1"/>
              </p:cNvSpPr>
              <p:nvPr/>
            </p:nvSpPr>
            <p:spPr bwMode="auto">
              <a:xfrm>
                <a:off x="669294" y="2541918"/>
                <a:ext cx="66675" cy="5715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096" name="Freeform 87"/>
              <p:cNvSpPr>
                <a:spLocks noEditPoints="1"/>
              </p:cNvSpPr>
              <p:nvPr/>
            </p:nvSpPr>
            <p:spPr bwMode="auto">
              <a:xfrm>
                <a:off x="664532" y="2537156"/>
                <a:ext cx="76200" cy="66675"/>
              </a:xfrm>
              <a:custGeom>
                <a:avLst/>
                <a:gdLst>
                  <a:gd name="T0" fmla="*/ 0 w 128"/>
                  <a:gd name="T1" fmla="*/ 8 h 112"/>
                  <a:gd name="T2" fmla="*/ 8 w 128"/>
                  <a:gd name="T3" fmla="*/ 0 h 112"/>
                  <a:gd name="T4" fmla="*/ 120 w 128"/>
                  <a:gd name="T5" fmla="*/ 0 h 112"/>
                  <a:gd name="T6" fmla="*/ 128 w 128"/>
                  <a:gd name="T7" fmla="*/ 8 h 112"/>
                  <a:gd name="T8" fmla="*/ 128 w 128"/>
                  <a:gd name="T9" fmla="*/ 104 h 112"/>
                  <a:gd name="T10" fmla="*/ 120 w 128"/>
                  <a:gd name="T11" fmla="*/ 112 h 112"/>
                  <a:gd name="T12" fmla="*/ 8 w 128"/>
                  <a:gd name="T13" fmla="*/ 112 h 112"/>
                  <a:gd name="T14" fmla="*/ 0 w 128"/>
                  <a:gd name="T15" fmla="*/ 104 h 112"/>
                  <a:gd name="T16" fmla="*/ 0 w 128"/>
                  <a:gd name="T17" fmla="*/ 8 h 112"/>
                  <a:gd name="T18" fmla="*/ 16 w 128"/>
                  <a:gd name="T19" fmla="*/ 104 h 112"/>
                  <a:gd name="T20" fmla="*/ 8 w 128"/>
                  <a:gd name="T21" fmla="*/ 96 h 112"/>
                  <a:gd name="T22" fmla="*/ 120 w 128"/>
                  <a:gd name="T23" fmla="*/ 96 h 112"/>
                  <a:gd name="T24" fmla="*/ 112 w 128"/>
                  <a:gd name="T25" fmla="*/ 104 h 112"/>
                  <a:gd name="T26" fmla="*/ 112 w 128"/>
                  <a:gd name="T27" fmla="*/ 8 h 112"/>
                  <a:gd name="T28" fmla="*/ 120 w 128"/>
                  <a:gd name="T29" fmla="*/ 16 h 112"/>
                  <a:gd name="T30" fmla="*/ 8 w 128"/>
                  <a:gd name="T31" fmla="*/ 16 h 112"/>
                  <a:gd name="T32" fmla="*/ 16 w 128"/>
                  <a:gd name="T33" fmla="*/ 8 h 112"/>
                  <a:gd name="T34" fmla="*/ 16 w 128"/>
                  <a:gd name="T35" fmla="*/ 104 h 1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8"/>
                  <a:gd name="T55" fmla="*/ 0 h 112"/>
                  <a:gd name="T56" fmla="*/ 128 w 128"/>
                  <a:gd name="T57" fmla="*/ 112 h 1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8" h="11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20" y="0"/>
                    </a:lnTo>
                    <a:cubicBezTo>
                      <a:pt x="125" y="0"/>
                      <a:pt x="128" y="4"/>
                      <a:pt x="128" y="8"/>
                    </a:cubicBezTo>
                    <a:lnTo>
                      <a:pt x="128" y="104"/>
                    </a:lnTo>
                    <a:cubicBezTo>
                      <a:pt x="128" y="109"/>
                      <a:pt x="125" y="112"/>
                      <a:pt x="120" y="112"/>
                    </a:cubicBezTo>
                    <a:lnTo>
                      <a:pt x="8" y="112"/>
                    </a:lnTo>
                    <a:cubicBezTo>
                      <a:pt x="4" y="112"/>
                      <a:pt x="0" y="109"/>
                      <a:pt x="0" y="104"/>
                    </a:cubicBezTo>
                    <a:lnTo>
                      <a:pt x="0" y="8"/>
                    </a:lnTo>
                    <a:close/>
                    <a:moveTo>
                      <a:pt x="16" y="104"/>
                    </a:moveTo>
                    <a:lnTo>
                      <a:pt x="8" y="96"/>
                    </a:lnTo>
                    <a:lnTo>
                      <a:pt x="120" y="96"/>
                    </a:lnTo>
                    <a:lnTo>
                      <a:pt x="112" y="104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4"/>
                    </a:lnTo>
                    <a:close/>
                  </a:path>
                </a:pathLst>
              </a:custGeom>
              <a:solidFill>
                <a:srgbClr val="92D050"/>
              </a:solidFill>
              <a:ln w="6" cap="flat">
                <a:solidFill>
                  <a:srgbClr val="92D05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7" name="Rectangle 88"/>
              <p:cNvSpPr>
                <a:spLocks noChangeArrowheads="1"/>
              </p:cNvSpPr>
              <p:nvPr/>
            </p:nvSpPr>
            <p:spPr bwMode="auto">
              <a:xfrm>
                <a:off x="807944" y="2500643"/>
                <a:ext cx="46487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July J1</a:t>
                </a:r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41098" name="Freeform 89"/>
              <p:cNvSpPr>
                <a:spLocks/>
              </p:cNvSpPr>
              <p:nvPr/>
            </p:nvSpPr>
            <p:spPr bwMode="auto">
              <a:xfrm>
                <a:off x="669294" y="2770518"/>
                <a:ext cx="66675" cy="66675"/>
              </a:xfrm>
              <a:custGeom>
                <a:avLst/>
                <a:gdLst>
                  <a:gd name="T0" fmla="*/ 21 w 42"/>
                  <a:gd name="T1" fmla="*/ 0 h 42"/>
                  <a:gd name="T2" fmla="*/ 42 w 42"/>
                  <a:gd name="T3" fmla="*/ 42 h 42"/>
                  <a:gd name="T4" fmla="*/ 0 w 42"/>
                  <a:gd name="T5" fmla="*/ 42 h 42"/>
                  <a:gd name="T6" fmla="*/ 21 w 42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42"/>
                  <a:gd name="T14" fmla="*/ 42 w 42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42">
                    <a:moveTo>
                      <a:pt x="21" y="0"/>
                    </a:moveTo>
                    <a:lnTo>
                      <a:pt x="42" y="42"/>
                    </a:lnTo>
                    <a:lnTo>
                      <a:pt x="0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9" name="Freeform 90"/>
              <p:cNvSpPr>
                <a:spLocks noEditPoints="1"/>
              </p:cNvSpPr>
              <p:nvPr/>
            </p:nvSpPr>
            <p:spPr bwMode="auto">
              <a:xfrm>
                <a:off x="664532" y="2791514"/>
                <a:ext cx="76200" cy="76200"/>
              </a:xfrm>
              <a:custGeom>
                <a:avLst/>
                <a:gdLst>
                  <a:gd name="T0" fmla="*/ 57 w 129"/>
                  <a:gd name="T1" fmla="*/ 5 h 128"/>
                  <a:gd name="T2" fmla="*/ 64 w 129"/>
                  <a:gd name="T3" fmla="*/ 0 h 128"/>
                  <a:gd name="T4" fmla="*/ 72 w 129"/>
                  <a:gd name="T5" fmla="*/ 5 h 128"/>
                  <a:gd name="T6" fmla="*/ 128 w 129"/>
                  <a:gd name="T7" fmla="*/ 117 h 128"/>
                  <a:gd name="T8" fmla="*/ 127 w 129"/>
                  <a:gd name="T9" fmla="*/ 125 h 128"/>
                  <a:gd name="T10" fmla="*/ 120 w 129"/>
                  <a:gd name="T11" fmla="*/ 128 h 128"/>
                  <a:gd name="T12" fmla="*/ 8 w 129"/>
                  <a:gd name="T13" fmla="*/ 128 h 128"/>
                  <a:gd name="T14" fmla="*/ 2 w 129"/>
                  <a:gd name="T15" fmla="*/ 125 h 128"/>
                  <a:gd name="T16" fmla="*/ 1 w 129"/>
                  <a:gd name="T17" fmla="*/ 117 h 128"/>
                  <a:gd name="T18" fmla="*/ 57 w 129"/>
                  <a:gd name="T19" fmla="*/ 5 h 128"/>
                  <a:gd name="T20" fmla="*/ 16 w 129"/>
                  <a:gd name="T21" fmla="*/ 124 h 128"/>
                  <a:gd name="T22" fmla="*/ 8 w 129"/>
                  <a:gd name="T23" fmla="*/ 112 h 128"/>
                  <a:gd name="T24" fmla="*/ 120 w 129"/>
                  <a:gd name="T25" fmla="*/ 112 h 128"/>
                  <a:gd name="T26" fmla="*/ 113 w 129"/>
                  <a:gd name="T27" fmla="*/ 124 h 128"/>
                  <a:gd name="T28" fmla="*/ 57 w 129"/>
                  <a:gd name="T29" fmla="*/ 12 h 128"/>
                  <a:gd name="T30" fmla="*/ 72 w 129"/>
                  <a:gd name="T31" fmla="*/ 12 h 128"/>
                  <a:gd name="T32" fmla="*/ 16 w 129"/>
                  <a:gd name="T33" fmla="*/ 124 h 1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9"/>
                  <a:gd name="T52" fmla="*/ 0 h 128"/>
                  <a:gd name="T53" fmla="*/ 129 w 129"/>
                  <a:gd name="T54" fmla="*/ 128 h 1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9" h="128">
                    <a:moveTo>
                      <a:pt x="57" y="5"/>
                    </a:moveTo>
                    <a:cubicBezTo>
                      <a:pt x="59" y="2"/>
                      <a:pt x="61" y="0"/>
                      <a:pt x="64" y="0"/>
                    </a:cubicBezTo>
                    <a:cubicBezTo>
                      <a:pt x="67" y="0"/>
                      <a:pt x="70" y="2"/>
                      <a:pt x="72" y="5"/>
                    </a:cubicBezTo>
                    <a:lnTo>
                      <a:pt x="128" y="117"/>
                    </a:lnTo>
                    <a:cubicBezTo>
                      <a:pt x="129" y="119"/>
                      <a:pt x="129" y="122"/>
                      <a:pt x="127" y="125"/>
                    </a:cubicBezTo>
                    <a:cubicBezTo>
                      <a:pt x="126" y="127"/>
                      <a:pt x="123" y="128"/>
                      <a:pt x="120" y="128"/>
                    </a:cubicBezTo>
                    <a:lnTo>
                      <a:pt x="8" y="128"/>
                    </a:lnTo>
                    <a:cubicBezTo>
                      <a:pt x="6" y="128"/>
                      <a:pt x="3" y="127"/>
                      <a:pt x="2" y="125"/>
                    </a:cubicBezTo>
                    <a:cubicBezTo>
                      <a:pt x="0" y="122"/>
                      <a:pt x="0" y="119"/>
                      <a:pt x="1" y="117"/>
                    </a:cubicBezTo>
                    <a:lnTo>
                      <a:pt x="57" y="5"/>
                    </a:lnTo>
                    <a:close/>
                    <a:moveTo>
                      <a:pt x="16" y="124"/>
                    </a:moveTo>
                    <a:lnTo>
                      <a:pt x="8" y="112"/>
                    </a:lnTo>
                    <a:lnTo>
                      <a:pt x="120" y="112"/>
                    </a:lnTo>
                    <a:lnTo>
                      <a:pt x="113" y="124"/>
                    </a:lnTo>
                    <a:lnTo>
                      <a:pt x="57" y="12"/>
                    </a:lnTo>
                    <a:lnTo>
                      <a:pt x="72" y="12"/>
                    </a:lnTo>
                    <a:lnTo>
                      <a:pt x="16" y="124"/>
                    </a:lnTo>
                    <a:close/>
                  </a:path>
                </a:pathLst>
              </a:custGeom>
              <a:solidFill>
                <a:srgbClr val="92D050"/>
              </a:solidFill>
              <a:ln w="6" cap="flat">
                <a:solidFill>
                  <a:srgbClr val="92D05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0" name="Rectangle 91"/>
              <p:cNvSpPr>
                <a:spLocks noChangeArrowheads="1"/>
              </p:cNvSpPr>
              <p:nvPr/>
            </p:nvSpPr>
            <p:spPr bwMode="auto">
              <a:xfrm>
                <a:off x="795065" y="2730831"/>
                <a:ext cx="46487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July J2</a:t>
                </a:r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41101" name="Freeform 92"/>
              <p:cNvSpPr>
                <a:spLocks/>
              </p:cNvSpPr>
              <p:nvPr/>
            </p:nvSpPr>
            <p:spPr bwMode="auto">
              <a:xfrm>
                <a:off x="669294" y="3037755"/>
                <a:ext cx="66675" cy="66675"/>
              </a:xfrm>
              <a:custGeom>
                <a:avLst/>
                <a:gdLst>
                  <a:gd name="T0" fmla="*/ 21 w 42"/>
                  <a:gd name="T1" fmla="*/ 42 h 42"/>
                  <a:gd name="T2" fmla="*/ 0 w 42"/>
                  <a:gd name="T3" fmla="*/ 21 h 42"/>
                  <a:gd name="T4" fmla="*/ 21 w 42"/>
                  <a:gd name="T5" fmla="*/ 0 h 42"/>
                  <a:gd name="T6" fmla="*/ 42 w 42"/>
                  <a:gd name="T7" fmla="*/ 21 h 42"/>
                  <a:gd name="T8" fmla="*/ 21 w 42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21" y="42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42" y="21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2" name="Rectangle 94"/>
              <p:cNvSpPr>
                <a:spLocks noChangeArrowheads="1"/>
              </p:cNvSpPr>
              <p:nvPr/>
            </p:nvSpPr>
            <p:spPr bwMode="auto">
              <a:xfrm>
                <a:off x="795065" y="2961018"/>
                <a:ext cx="46487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July J3</a:t>
                </a:r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41103" name="Oval 95"/>
              <p:cNvSpPr>
                <a:spLocks noChangeArrowheads="1"/>
              </p:cNvSpPr>
              <p:nvPr/>
            </p:nvSpPr>
            <p:spPr bwMode="auto">
              <a:xfrm>
                <a:off x="669294" y="3279234"/>
                <a:ext cx="66675" cy="66675"/>
              </a:xfrm>
              <a:prstGeom prst="ellipse">
                <a:avLst/>
              </a:prstGeom>
              <a:solidFill>
                <a:srgbClr val="00B0F0"/>
              </a:solidFill>
              <a:ln w="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104" name="Rectangle 97"/>
              <p:cNvSpPr>
                <a:spLocks noChangeArrowheads="1"/>
              </p:cNvSpPr>
              <p:nvPr/>
            </p:nvSpPr>
            <p:spPr bwMode="auto">
              <a:xfrm>
                <a:off x="795065" y="3189618"/>
                <a:ext cx="46487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July J4</a:t>
                </a:r>
                <a:endParaRPr lang="en-US" sz="3200">
                  <a:cs typeface="Arial" pitchFamily="34" charset="0"/>
                </a:endParaRPr>
              </a:p>
            </p:txBody>
          </p:sp>
        </p:grpSp>
        <p:sp>
          <p:nvSpPr>
            <p:cNvPr id="41037" name="Freeform 59"/>
            <p:cNvSpPr>
              <a:spLocks/>
            </p:cNvSpPr>
            <p:nvPr/>
          </p:nvSpPr>
          <p:spPr bwMode="auto">
            <a:xfrm>
              <a:off x="2688594" y="2534775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19 h 40"/>
                <a:gd name="T4" fmla="*/ 20 w 40"/>
                <a:gd name="T5" fmla="*/ 0 h 40"/>
                <a:gd name="T6" fmla="*/ 40 w 40"/>
                <a:gd name="T7" fmla="*/ 19 h 40"/>
                <a:gd name="T8" fmla="*/ 20 w 40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40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40" y="19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8" name="Freeform 59"/>
            <p:cNvSpPr>
              <a:spLocks/>
            </p:cNvSpPr>
            <p:nvPr/>
          </p:nvSpPr>
          <p:spPr bwMode="auto">
            <a:xfrm>
              <a:off x="2393319" y="3370594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19 h 40"/>
                <a:gd name="T4" fmla="*/ 20 w 40"/>
                <a:gd name="T5" fmla="*/ 0 h 40"/>
                <a:gd name="T6" fmla="*/ 40 w 40"/>
                <a:gd name="T7" fmla="*/ 19 h 40"/>
                <a:gd name="T8" fmla="*/ 20 w 40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40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40" y="19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9" name="Freeform 59"/>
            <p:cNvSpPr>
              <a:spLocks/>
            </p:cNvSpPr>
            <p:nvPr/>
          </p:nvSpPr>
          <p:spPr bwMode="auto">
            <a:xfrm>
              <a:off x="2036132" y="4373101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19 h 40"/>
                <a:gd name="T4" fmla="*/ 20 w 40"/>
                <a:gd name="T5" fmla="*/ 0 h 40"/>
                <a:gd name="T6" fmla="*/ 40 w 40"/>
                <a:gd name="T7" fmla="*/ 19 h 40"/>
                <a:gd name="T8" fmla="*/ 20 w 40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40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40" y="19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040" name="Group 219"/>
            <p:cNvGrpSpPr>
              <a:grpSpLocks noChangeAspect="1"/>
            </p:cNvGrpSpPr>
            <p:nvPr/>
          </p:nvGrpSpPr>
          <p:grpSpPr bwMode="auto">
            <a:xfrm>
              <a:off x="1214089" y="1805398"/>
              <a:ext cx="2212853" cy="3702294"/>
              <a:chOff x="2381050" y="261938"/>
              <a:chExt cx="3533975" cy="5912643"/>
            </a:xfrm>
          </p:grpSpPr>
          <p:sp>
            <p:nvSpPr>
              <p:cNvPr id="261" name="Freeform 260"/>
              <p:cNvSpPr/>
              <p:nvPr/>
            </p:nvSpPr>
            <p:spPr>
              <a:xfrm>
                <a:off x="5248208" y="261938"/>
                <a:ext cx="443700" cy="1899044"/>
              </a:xfrm>
              <a:custGeom>
                <a:avLst/>
                <a:gdLst>
                  <a:gd name="connsiteX0" fmla="*/ 438150 w 442913"/>
                  <a:gd name="connsiteY0" fmla="*/ 0 h 1900237"/>
                  <a:gd name="connsiteX1" fmla="*/ 442913 w 442913"/>
                  <a:gd name="connsiteY1" fmla="*/ 100012 h 1900237"/>
                  <a:gd name="connsiteX2" fmla="*/ 409575 w 442913"/>
                  <a:gd name="connsiteY2" fmla="*/ 228600 h 1900237"/>
                  <a:gd name="connsiteX3" fmla="*/ 333375 w 442913"/>
                  <a:gd name="connsiteY3" fmla="*/ 533400 h 1900237"/>
                  <a:gd name="connsiteX4" fmla="*/ 290513 w 442913"/>
                  <a:gd name="connsiteY4" fmla="*/ 671512 h 1900237"/>
                  <a:gd name="connsiteX5" fmla="*/ 261938 w 442913"/>
                  <a:gd name="connsiteY5" fmla="*/ 800100 h 1900237"/>
                  <a:gd name="connsiteX6" fmla="*/ 223838 w 442913"/>
                  <a:gd name="connsiteY6" fmla="*/ 1085850 h 1900237"/>
                  <a:gd name="connsiteX7" fmla="*/ 176213 w 442913"/>
                  <a:gd name="connsiteY7" fmla="*/ 1457325 h 1900237"/>
                  <a:gd name="connsiteX8" fmla="*/ 147638 w 442913"/>
                  <a:gd name="connsiteY8" fmla="*/ 1619250 h 1900237"/>
                  <a:gd name="connsiteX9" fmla="*/ 114300 w 442913"/>
                  <a:gd name="connsiteY9" fmla="*/ 1800225 h 1900237"/>
                  <a:gd name="connsiteX10" fmla="*/ 80963 w 442913"/>
                  <a:gd name="connsiteY10" fmla="*/ 1871662 h 1900237"/>
                  <a:gd name="connsiteX11" fmla="*/ 80963 w 442913"/>
                  <a:gd name="connsiteY11" fmla="*/ 1871662 h 1900237"/>
                  <a:gd name="connsiteX12" fmla="*/ 33338 w 442913"/>
                  <a:gd name="connsiteY12" fmla="*/ 1895475 h 1900237"/>
                  <a:gd name="connsiteX13" fmla="*/ 0 w 442913"/>
                  <a:gd name="connsiteY13" fmla="*/ 1900237 h 190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2913" h="1900237">
                    <a:moveTo>
                      <a:pt x="438150" y="0"/>
                    </a:moveTo>
                    <a:lnTo>
                      <a:pt x="442913" y="100012"/>
                    </a:lnTo>
                    <a:lnTo>
                      <a:pt x="409575" y="228600"/>
                    </a:lnTo>
                    <a:lnTo>
                      <a:pt x="333375" y="533400"/>
                    </a:lnTo>
                    <a:lnTo>
                      <a:pt x="290513" y="671512"/>
                    </a:lnTo>
                    <a:lnTo>
                      <a:pt x="261938" y="800100"/>
                    </a:lnTo>
                    <a:lnTo>
                      <a:pt x="223838" y="1085850"/>
                    </a:lnTo>
                    <a:lnTo>
                      <a:pt x="176213" y="1457325"/>
                    </a:lnTo>
                    <a:lnTo>
                      <a:pt x="147638" y="1619250"/>
                    </a:lnTo>
                    <a:lnTo>
                      <a:pt x="114300" y="1800225"/>
                    </a:lnTo>
                    <a:lnTo>
                      <a:pt x="80963" y="1871662"/>
                    </a:lnTo>
                    <a:lnTo>
                      <a:pt x="80963" y="1871662"/>
                    </a:lnTo>
                    <a:lnTo>
                      <a:pt x="33338" y="1895475"/>
                    </a:lnTo>
                    <a:lnTo>
                      <a:pt x="0" y="190023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2" name="Freeform 261"/>
              <p:cNvSpPr/>
              <p:nvPr/>
            </p:nvSpPr>
            <p:spPr>
              <a:xfrm>
                <a:off x="5314129" y="2128021"/>
                <a:ext cx="595825" cy="200300"/>
              </a:xfrm>
              <a:custGeom>
                <a:avLst/>
                <a:gdLst>
                  <a:gd name="connsiteX0" fmla="*/ 595313 w 595313"/>
                  <a:gd name="connsiteY0" fmla="*/ 200025 h 200025"/>
                  <a:gd name="connsiteX1" fmla="*/ 528638 w 595313"/>
                  <a:gd name="connsiteY1" fmla="*/ 180975 h 200025"/>
                  <a:gd name="connsiteX2" fmla="*/ 423863 w 595313"/>
                  <a:gd name="connsiteY2" fmla="*/ 161925 h 200025"/>
                  <a:gd name="connsiteX3" fmla="*/ 357188 w 595313"/>
                  <a:gd name="connsiteY3" fmla="*/ 123825 h 200025"/>
                  <a:gd name="connsiteX4" fmla="*/ 261938 w 595313"/>
                  <a:gd name="connsiteY4" fmla="*/ 57150 h 200025"/>
                  <a:gd name="connsiteX5" fmla="*/ 219075 w 595313"/>
                  <a:gd name="connsiteY5" fmla="*/ 28575 h 200025"/>
                  <a:gd name="connsiteX6" fmla="*/ 190500 w 595313"/>
                  <a:gd name="connsiteY6" fmla="*/ 28575 h 200025"/>
                  <a:gd name="connsiteX7" fmla="*/ 147638 w 595313"/>
                  <a:gd name="connsiteY7" fmla="*/ 14287 h 200025"/>
                  <a:gd name="connsiteX8" fmla="*/ 95250 w 595313"/>
                  <a:gd name="connsiteY8" fmla="*/ 0 h 200025"/>
                  <a:gd name="connsiteX9" fmla="*/ 66675 w 595313"/>
                  <a:gd name="connsiteY9" fmla="*/ 0 h 200025"/>
                  <a:gd name="connsiteX10" fmla="*/ 38100 w 595313"/>
                  <a:gd name="connsiteY10" fmla="*/ 19050 h 200025"/>
                  <a:gd name="connsiteX11" fmla="*/ 4763 w 595313"/>
                  <a:gd name="connsiteY11" fmla="*/ 23812 h 200025"/>
                  <a:gd name="connsiteX12" fmla="*/ 0 w 595313"/>
                  <a:gd name="connsiteY12" fmla="*/ 1905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5313" h="200025">
                    <a:moveTo>
                      <a:pt x="595313" y="200025"/>
                    </a:moveTo>
                    <a:lnTo>
                      <a:pt x="528638" y="180975"/>
                    </a:lnTo>
                    <a:lnTo>
                      <a:pt x="423863" y="161925"/>
                    </a:lnTo>
                    <a:lnTo>
                      <a:pt x="357188" y="123825"/>
                    </a:lnTo>
                    <a:lnTo>
                      <a:pt x="261938" y="57150"/>
                    </a:lnTo>
                    <a:lnTo>
                      <a:pt x="219075" y="28575"/>
                    </a:lnTo>
                    <a:lnTo>
                      <a:pt x="190500" y="28575"/>
                    </a:lnTo>
                    <a:lnTo>
                      <a:pt x="147638" y="14287"/>
                    </a:lnTo>
                    <a:lnTo>
                      <a:pt x="95250" y="0"/>
                    </a:lnTo>
                    <a:lnTo>
                      <a:pt x="66675" y="0"/>
                    </a:lnTo>
                    <a:lnTo>
                      <a:pt x="38100" y="19050"/>
                    </a:lnTo>
                    <a:lnTo>
                      <a:pt x="4763" y="23812"/>
                    </a:lnTo>
                    <a:lnTo>
                      <a:pt x="0" y="1905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3" name="Freeform 262"/>
              <p:cNvSpPr/>
              <p:nvPr/>
            </p:nvSpPr>
            <p:spPr>
              <a:xfrm>
                <a:off x="5232995" y="2166053"/>
                <a:ext cx="676959" cy="271291"/>
              </a:xfrm>
              <a:custGeom>
                <a:avLst/>
                <a:gdLst>
                  <a:gd name="connsiteX0" fmla="*/ 0 w 676275"/>
                  <a:gd name="connsiteY0" fmla="*/ 33337 h 271462"/>
                  <a:gd name="connsiteX1" fmla="*/ 61912 w 676275"/>
                  <a:gd name="connsiteY1" fmla="*/ 23812 h 271462"/>
                  <a:gd name="connsiteX2" fmla="*/ 109537 w 676275"/>
                  <a:gd name="connsiteY2" fmla="*/ 23812 h 271462"/>
                  <a:gd name="connsiteX3" fmla="*/ 123825 w 676275"/>
                  <a:gd name="connsiteY3" fmla="*/ 19050 h 271462"/>
                  <a:gd name="connsiteX4" fmla="*/ 157162 w 676275"/>
                  <a:gd name="connsiteY4" fmla="*/ 0 h 271462"/>
                  <a:gd name="connsiteX5" fmla="*/ 214312 w 676275"/>
                  <a:gd name="connsiteY5" fmla="*/ 0 h 271462"/>
                  <a:gd name="connsiteX6" fmla="*/ 271462 w 676275"/>
                  <a:gd name="connsiteY6" fmla="*/ 14287 h 271462"/>
                  <a:gd name="connsiteX7" fmla="*/ 357187 w 676275"/>
                  <a:gd name="connsiteY7" fmla="*/ 47625 h 271462"/>
                  <a:gd name="connsiteX8" fmla="*/ 433387 w 676275"/>
                  <a:gd name="connsiteY8" fmla="*/ 104775 h 271462"/>
                  <a:gd name="connsiteX9" fmla="*/ 495300 w 676275"/>
                  <a:gd name="connsiteY9" fmla="*/ 138112 h 271462"/>
                  <a:gd name="connsiteX10" fmla="*/ 561975 w 676275"/>
                  <a:gd name="connsiteY10" fmla="*/ 152400 h 271462"/>
                  <a:gd name="connsiteX11" fmla="*/ 585787 w 676275"/>
                  <a:gd name="connsiteY11" fmla="*/ 157162 h 271462"/>
                  <a:gd name="connsiteX12" fmla="*/ 609600 w 676275"/>
                  <a:gd name="connsiteY12" fmla="*/ 219075 h 271462"/>
                  <a:gd name="connsiteX13" fmla="*/ 614362 w 676275"/>
                  <a:gd name="connsiteY13" fmla="*/ 266700 h 271462"/>
                  <a:gd name="connsiteX14" fmla="*/ 638175 w 676275"/>
                  <a:gd name="connsiteY14" fmla="*/ 271462 h 271462"/>
                  <a:gd name="connsiteX15" fmla="*/ 638175 w 676275"/>
                  <a:gd name="connsiteY15" fmla="*/ 238125 h 271462"/>
                  <a:gd name="connsiteX16" fmla="*/ 657225 w 676275"/>
                  <a:gd name="connsiteY16" fmla="*/ 238125 h 271462"/>
                  <a:gd name="connsiteX17" fmla="*/ 657225 w 676275"/>
                  <a:gd name="connsiteY17" fmla="*/ 223837 h 271462"/>
                  <a:gd name="connsiteX18" fmla="*/ 628650 w 676275"/>
                  <a:gd name="connsiteY18" fmla="*/ 223837 h 271462"/>
                  <a:gd name="connsiteX19" fmla="*/ 614362 w 676275"/>
                  <a:gd name="connsiteY19" fmla="*/ 166687 h 271462"/>
                  <a:gd name="connsiteX20" fmla="*/ 638175 w 676275"/>
                  <a:gd name="connsiteY20" fmla="*/ 171450 h 271462"/>
                  <a:gd name="connsiteX21" fmla="*/ 676275 w 676275"/>
                  <a:gd name="connsiteY21" fmla="*/ 180975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6275" h="271462">
                    <a:moveTo>
                      <a:pt x="0" y="33337"/>
                    </a:moveTo>
                    <a:lnTo>
                      <a:pt x="61912" y="23812"/>
                    </a:lnTo>
                    <a:lnTo>
                      <a:pt x="109537" y="23812"/>
                    </a:lnTo>
                    <a:lnTo>
                      <a:pt x="123825" y="19050"/>
                    </a:lnTo>
                    <a:lnTo>
                      <a:pt x="157162" y="0"/>
                    </a:lnTo>
                    <a:lnTo>
                      <a:pt x="214312" y="0"/>
                    </a:lnTo>
                    <a:lnTo>
                      <a:pt x="271462" y="14287"/>
                    </a:lnTo>
                    <a:lnTo>
                      <a:pt x="357187" y="47625"/>
                    </a:lnTo>
                    <a:lnTo>
                      <a:pt x="433387" y="104775"/>
                    </a:lnTo>
                    <a:lnTo>
                      <a:pt x="495300" y="138112"/>
                    </a:lnTo>
                    <a:lnTo>
                      <a:pt x="561975" y="152400"/>
                    </a:lnTo>
                    <a:lnTo>
                      <a:pt x="585787" y="157162"/>
                    </a:lnTo>
                    <a:lnTo>
                      <a:pt x="609600" y="219075"/>
                    </a:lnTo>
                    <a:lnTo>
                      <a:pt x="614362" y="266700"/>
                    </a:lnTo>
                    <a:lnTo>
                      <a:pt x="638175" y="271462"/>
                    </a:lnTo>
                    <a:lnTo>
                      <a:pt x="638175" y="238125"/>
                    </a:lnTo>
                    <a:lnTo>
                      <a:pt x="657225" y="238125"/>
                    </a:lnTo>
                    <a:lnTo>
                      <a:pt x="657225" y="223837"/>
                    </a:lnTo>
                    <a:lnTo>
                      <a:pt x="628650" y="223837"/>
                    </a:lnTo>
                    <a:lnTo>
                      <a:pt x="614362" y="166687"/>
                    </a:lnTo>
                    <a:lnTo>
                      <a:pt x="638175" y="171450"/>
                    </a:lnTo>
                    <a:lnTo>
                      <a:pt x="676275" y="18097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4" name="Freeform 263"/>
              <p:cNvSpPr/>
              <p:nvPr/>
            </p:nvSpPr>
            <p:spPr>
              <a:xfrm>
                <a:off x="4089515" y="2186337"/>
                <a:ext cx="1249968" cy="1967500"/>
              </a:xfrm>
              <a:custGeom>
                <a:avLst/>
                <a:gdLst>
                  <a:gd name="connsiteX0" fmla="*/ 1247775 w 1247775"/>
                  <a:gd name="connsiteY0" fmla="*/ 0 h 1966912"/>
                  <a:gd name="connsiteX1" fmla="*/ 1214437 w 1247775"/>
                  <a:gd name="connsiteY1" fmla="*/ 47625 h 1966912"/>
                  <a:gd name="connsiteX2" fmla="*/ 1157287 w 1247775"/>
                  <a:gd name="connsiteY2" fmla="*/ 242887 h 1966912"/>
                  <a:gd name="connsiteX3" fmla="*/ 1104900 w 1247775"/>
                  <a:gd name="connsiteY3" fmla="*/ 395287 h 1966912"/>
                  <a:gd name="connsiteX4" fmla="*/ 947737 w 1247775"/>
                  <a:gd name="connsiteY4" fmla="*/ 723900 h 1966912"/>
                  <a:gd name="connsiteX5" fmla="*/ 852487 w 1247775"/>
                  <a:gd name="connsiteY5" fmla="*/ 890587 h 1966912"/>
                  <a:gd name="connsiteX6" fmla="*/ 695325 w 1247775"/>
                  <a:gd name="connsiteY6" fmla="*/ 1166812 h 1966912"/>
                  <a:gd name="connsiteX7" fmla="*/ 571500 w 1247775"/>
                  <a:gd name="connsiteY7" fmla="*/ 1338262 h 1966912"/>
                  <a:gd name="connsiteX8" fmla="*/ 457200 w 1247775"/>
                  <a:gd name="connsiteY8" fmla="*/ 1476375 h 1966912"/>
                  <a:gd name="connsiteX9" fmla="*/ 319087 w 1247775"/>
                  <a:gd name="connsiteY9" fmla="*/ 1633537 h 1966912"/>
                  <a:gd name="connsiteX10" fmla="*/ 219075 w 1247775"/>
                  <a:gd name="connsiteY10" fmla="*/ 1762125 h 1966912"/>
                  <a:gd name="connsiteX11" fmla="*/ 114300 w 1247775"/>
                  <a:gd name="connsiteY11" fmla="*/ 1900237 h 1966912"/>
                  <a:gd name="connsiteX12" fmla="*/ 66675 w 1247775"/>
                  <a:gd name="connsiteY12" fmla="*/ 1938337 h 1966912"/>
                  <a:gd name="connsiteX13" fmla="*/ 0 w 1247775"/>
                  <a:gd name="connsiteY13" fmla="*/ 1966912 h 196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47775" h="1966912">
                    <a:moveTo>
                      <a:pt x="1247775" y="0"/>
                    </a:moveTo>
                    <a:lnTo>
                      <a:pt x="1214437" y="47625"/>
                    </a:lnTo>
                    <a:lnTo>
                      <a:pt x="1157287" y="242887"/>
                    </a:lnTo>
                    <a:lnTo>
                      <a:pt x="1104900" y="395287"/>
                    </a:lnTo>
                    <a:lnTo>
                      <a:pt x="947737" y="723900"/>
                    </a:lnTo>
                    <a:lnTo>
                      <a:pt x="852487" y="890587"/>
                    </a:lnTo>
                    <a:lnTo>
                      <a:pt x="695325" y="1166812"/>
                    </a:lnTo>
                    <a:lnTo>
                      <a:pt x="571500" y="1338262"/>
                    </a:lnTo>
                    <a:lnTo>
                      <a:pt x="457200" y="1476375"/>
                    </a:lnTo>
                    <a:lnTo>
                      <a:pt x="319087" y="1633537"/>
                    </a:lnTo>
                    <a:lnTo>
                      <a:pt x="219075" y="1762125"/>
                    </a:lnTo>
                    <a:lnTo>
                      <a:pt x="114300" y="1900237"/>
                    </a:lnTo>
                    <a:lnTo>
                      <a:pt x="66675" y="1938337"/>
                    </a:lnTo>
                    <a:lnTo>
                      <a:pt x="0" y="1966912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5" name="Freeform 264"/>
              <p:cNvSpPr/>
              <p:nvPr/>
            </p:nvSpPr>
            <p:spPr>
              <a:xfrm>
                <a:off x="3990634" y="4128483"/>
                <a:ext cx="1924391" cy="730206"/>
              </a:xfrm>
              <a:custGeom>
                <a:avLst/>
                <a:gdLst>
                  <a:gd name="connsiteX0" fmla="*/ 0 w 1924050"/>
                  <a:gd name="connsiteY0" fmla="*/ 0 h 728662"/>
                  <a:gd name="connsiteX1" fmla="*/ 104775 w 1924050"/>
                  <a:gd name="connsiteY1" fmla="*/ 28575 h 728662"/>
                  <a:gd name="connsiteX2" fmla="*/ 209550 w 1924050"/>
                  <a:gd name="connsiteY2" fmla="*/ 80962 h 728662"/>
                  <a:gd name="connsiteX3" fmla="*/ 342900 w 1924050"/>
                  <a:gd name="connsiteY3" fmla="*/ 176212 h 728662"/>
                  <a:gd name="connsiteX4" fmla="*/ 461963 w 1924050"/>
                  <a:gd name="connsiteY4" fmla="*/ 271462 h 728662"/>
                  <a:gd name="connsiteX5" fmla="*/ 557213 w 1924050"/>
                  <a:gd name="connsiteY5" fmla="*/ 347662 h 728662"/>
                  <a:gd name="connsiteX6" fmla="*/ 642938 w 1924050"/>
                  <a:gd name="connsiteY6" fmla="*/ 385762 h 728662"/>
                  <a:gd name="connsiteX7" fmla="*/ 733425 w 1924050"/>
                  <a:gd name="connsiteY7" fmla="*/ 385762 h 728662"/>
                  <a:gd name="connsiteX8" fmla="*/ 785813 w 1924050"/>
                  <a:gd name="connsiteY8" fmla="*/ 376237 h 728662"/>
                  <a:gd name="connsiteX9" fmla="*/ 833438 w 1924050"/>
                  <a:gd name="connsiteY9" fmla="*/ 371475 h 728662"/>
                  <a:gd name="connsiteX10" fmla="*/ 885825 w 1924050"/>
                  <a:gd name="connsiteY10" fmla="*/ 366712 h 728662"/>
                  <a:gd name="connsiteX11" fmla="*/ 933450 w 1924050"/>
                  <a:gd name="connsiteY11" fmla="*/ 342900 h 728662"/>
                  <a:gd name="connsiteX12" fmla="*/ 962025 w 1924050"/>
                  <a:gd name="connsiteY12" fmla="*/ 338137 h 728662"/>
                  <a:gd name="connsiteX13" fmla="*/ 995363 w 1924050"/>
                  <a:gd name="connsiteY13" fmla="*/ 366712 h 728662"/>
                  <a:gd name="connsiteX14" fmla="*/ 1071563 w 1924050"/>
                  <a:gd name="connsiteY14" fmla="*/ 333375 h 728662"/>
                  <a:gd name="connsiteX15" fmla="*/ 1133475 w 1924050"/>
                  <a:gd name="connsiteY15" fmla="*/ 309562 h 728662"/>
                  <a:gd name="connsiteX16" fmla="*/ 1162050 w 1924050"/>
                  <a:gd name="connsiteY16" fmla="*/ 309562 h 728662"/>
                  <a:gd name="connsiteX17" fmla="*/ 1195388 w 1924050"/>
                  <a:gd name="connsiteY17" fmla="*/ 342900 h 728662"/>
                  <a:gd name="connsiteX18" fmla="*/ 1228725 w 1924050"/>
                  <a:gd name="connsiteY18" fmla="*/ 361950 h 728662"/>
                  <a:gd name="connsiteX19" fmla="*/ 1281113 w 1924050"/>
                  <a:gd name="connsiteY19" fmla="*/ 328612 h 728662"/>
                  <a:gd name="connsiteX20" fmla="*/ 1333500 w 1924050"/>
                  <a:gd name="connsiteY20" fmla="*/ 304800 h 728662"/>
                  <a:gd name="connsiteX21" fmla="*/ 1390650 w 1924050"/>
                  <a:gd name="connsiteY21" fmla="*/ 266700 h 728662"/>
                  <a:gd name="connsiteX22" fmla="*/ 1433513 w 1924050"/>
                  <a:gd name="connsiteY22" fmla="*/ 238125 h 728662"/>
                  <a:gd name="connsiteX23" fmla="*/ 1476375 w 1924050"/>
                  <a:gd name="connsiteY23" fmla="*/ 204787 h 728662"/>
                  <a:gd name="connsiteX24" fmla="*/ 1495425 w 1924050"/>
                  <a:gd name="connsiteY24" fmla="*/ 161925 h 728662"/>
                  <a:gd name="connsiteX25" fmla="*/ 1485900 w 1924050"/>
                  <a:gd name="connsiteY25" fmla="*/ 104775 h 728662"/>
                  <a:gd name="connsiteX26" fmla="*/ 1500188 w 1924050"/>
                  <a:gd name="connsiteY26" fmla="*/ 142875 h 728662"/>
                  <a:gd name="connsiteX27" fmla="*/ 1495425 w 1924050"/>
                  <a:gd name="connsiteY27" fmla="*/ 200025 h 728662"/>
                  <a:gd name="connsiteX28" fmla="*/ 1438275 w 1924050"/>
                  <a:gd name="connsiteY28" fmla="*/ 252412 h 728662"/>
                  <a:gd name="connsiteX29" fmla="*/ 1390650 w 1924050"/>
                  <a:gd name="connsiteY29" fmla="*/ 295275 h 728662"/>
                  <a:gd name="connsiteX30" fmla="*/ 1347788 w 1924050"/>
                  <a:gd name="connsiteY30" fmla="*/ 314325 h 728662"/>
                  <a:gd name="connsiteX31" fmla="*/ 1309688 w 1924050"/>
                  <a:gd name="connsiteY31" fmla="*/ 333375 h 728662"/>
                  <a:gd name="connsiteX32" fmla="*/ 1309688 w 1924050"/>
                  <a:gd name="connsiteY32" fmla="*/ 361950 h 728662"/>
                  <a:gd name="connsiteX33" fmla="*/ 1376363 w 1924050"/>
                  <a:gd name="connsiteY33" fmla="*/ 404812 h 728662"/>
                  <a:gd name="connsiteX34" fmla="*/ 1447800 w 1924050"/>
                  <a:gd name="connsiteY34" fmla="*/ 442912 h 728662"/>
                  <a:gd name="connsiteX35" fmla="*/ 1509713 w 1924050"/>
                  <a:gd name="connsiteY35" fmla="*/ 428625 h 728662"/>
                  <a:gd name="connsiteX36" fmla="*/ 1619250 w 1924050"/>
                  <a:gd name="connsiteY36" fmla="*/ 404812 h 728662"/>
                  <a:gd name="connsiteX37" fmla="*/ 1628775 w 1924050"/>
                  <a:gd name="connsiteY37" fmla="*/ 419100 h 728662"/>
                  <a:gd name="connsiteX38" fmla="*/ 1585913 w 1924050"/>
                  <a:gd name="connsiteY38" fmla="*/ 428625 h 728662"/>
                  <a:gd name="connsiteX39" fmla="*/ 1533525 w 1924050"/>
                  <a:gd name="connsiteY39" fmla="*/ 442912 h 728662"/>
                  <a:gd name="connsiteX40" fmla="*/ 1485900 w 1924050"/>
                  <a:gd name="connsiteY40" fmla="*/ 447675 h 728662"/>
                  <a:gd name="connsiteX41" fmla="*/ 1466850 w 1924050"/>
                  <a:gd name="connsiteY41" fmla="*/ 447675 h 728662"/>
                  <a:gd name="connsiteX42" fmla="*/ 1500188 w 1924050"/>
                  <a:gd name="connsiteY42" fmla="*/ 528637 h 728662"/>
                  <a:gd name="connsiteX43" fmla="*/ 1547813 w 1924050"/>
                  <a:gd name="connsiteY43" fmla="*/ 595312 h 728662"/>
                  <a:gd name="connsiteX44" fmla="*/ 1562100 w 1924050"/>
                  <a:gd name="connsiteY44" fmla="*/ 657225 h 728662"/>
                  <a:gd name="connsiteX45" fmla="*/ 1566863 w 1924050"/>
                  <a:gd name="connsiteY45" fmla="*/ 700087 h 728662"/>
                  <a:gd name="connsiteX46" fmla="*/ 1666875 w 1924050"/>
                  <a:gd name="connsiteY46" fmla="*/ 695325 h 728662"/>
                  <a:gd name="connsiteX47" fmla="*/ 1766888 w 1924050"/>
                  <a:gd name="connsiteY47" fmla="*/ 704850 h 728662"/>
                  <a:gd name="connsiteX48" fmla="*/ 1824038 w 1924050"/>
                  <a:gd name="connsiteY48" fmla="*/ 728662 h 728662"/>
                  <a:gd name="connsiteX49" fmla="*/ 1890713 w 1924050"/>
                  <a:gd name="connsiteY49" fmla="*/ 719137 h 728662"/>
                  <a:gd name="connsiteX50" fmla="*/ 1924050 w 1924050"/>
                  <a:gd name="connsiteY50" fmla="*/ 709612 h 72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4050" h="728662">
                    <a:moveTo>
                      <a:pt x="0" y="0"/>
                    </a:moveTo>
                    <a:lnTo>
                      <a:pt x="104775" y="28575"/>
                    </a:lnTo>
                    <a:lnTo>
                      <a:pt x="209550" y="80962"/>
                    </a:lnTo>
                    <a:lnTo>
                      <a:pt x="342900" y="176212"/>
                    </a:lnTo>
                    <a:lnTo>
                      <a:pt x="461963" y="271462"/>
                    </a:lnTo>
                    <a:lnTo>
                      <a:pt x="557213" y="347662"/>
                    </a:lnTo>
                    <a:lnTo>
                      <a:pt x="642938" y="385762"/>
                    </a:lnTo>
                    <a:lnTo>
                      <a:pt x="733425" y="385762"/>
                    </a:lnTo>
                    <a:lnTo>
                      <a:pt x="785813" y="376237"/>
                    </a:lnTo>
                    <a:lnTo>
                      <a:pt x="833438" y="371475"/>
                    </a:lnTo>
                    <a:lnTo>
                      <a:pt x="885825" y="366712"/>
                    </a:lnTo>
                    <a:lnTo>
                      <a:pt x="933450" y="342900"/>
                    </a:lnTo>
                    <a:lnTo>
                      <a:pt x="962025" y="338137"/>
                    </a:lnTo>
                    <a:lnTo>
                      <a:pt x="995363" y="366712"/>
                    </a:lnTo>
                    <a:lnTo>
                      <a:pt x="1071563" y="333375"/>
                    </a:lnTo>
                    <a:lnTo>
                      <a:pt x="1133475" y="309562"/>
                    </a:lnTo>
                    <a:lnTo>
                      <a:pt x="1162050" y="309562"/>
                    </a:lnTo>
                    <a:lnTo>
                      <a:pt x="1195388" y="342900"/>
                    </a:lnTo>
                    <a:lnTo>
                      <a:pt x="1228725" y="361950"/>
                    </a:lnTo>
                    <a:lnTo>
                      <a:pt x="1281113" y="328612"/>
                    </a:lnTo>
                    <a:lnTo>
                      <a:pt x="1333500" y="304800"/>
                    </a:lnTo>
                    <a:lnTo>
                      <a:pt x="1390650" y="266700"/>
                    </a:lnTo>
                    <a:lnTo>
                      <a:pt x="1433513" y="238125"/>
                    </a:lnTo>
                    <a:lnTo>
                      <a:pt x="1476375" y="204787"/>
                    </a:lnTo>
                    <a:lnTo>
                      <a:pt x="1495425" y="161925"/>
                    </a:lnTo>
                    <a:lnTo>
                      <a:pt x="1485900" y="104775"/>
                    </a:lnTo>
                    <a:lnTo>
                      <a:pt x="1500188" y="142875"/>
                    </a:lnTo>
                    <a:lnTo>
                      <a:pt x="1495425" y="200025"/>
                    </a:lnTo>
                    <a:lnTo>
                      <a:pt x="1438275" y="252412"/>
                    </a:lnTo>
                    <a:lnTo>
                      <a:pt x="1390650" y="295275"/>
                    </a:lnTo>
                    <a:lnTo>
                      <a:pt x="1347788" y="314325"/>
                    </a:lnTo>
                    <a:lnTo>
                      <a:pt x="1309688" y="333375"/>
                    </a:lnTo>
                    <a:lnTo>
                      <a:pt x="1309688" y="361950"/>
                    </a:lnTo>
                    <a:lnTo>
                      <a:pt x="1376363" y="404812"/>
                    </a:lnTo>
                    <a:lnTo>
                      <a:pt x="1447800" y="442912"/>
                    </a:lnTo>
                    <a:lnTo>
                      <a:pt x="1509713" y="428625"/>
                    </a:lnTo>
                    <a:lnTo>
                      <a:pt x="1619250" y="404812"/>
                    </a:lnTo>
                    <a:lnTo>
                      <a:pt x="1628775" y="419100"/>
                    </a:lnTo>
                    <a:lnTo>
                      <a:pt x="1585913" y="428625"/>
                    </a:lnTo>
                    <a:lnTo>
                      <a:pt x="1533525" y="442912"/>
                    </a:lnTo>
                    <a:lnTo>
                      <a:pt x="1485900" y="447675"/>
                    </a:lnTo>
                    <a:lnTo>
                      <a:pt x="1466850" y="447675"/>
                    </a:lnTo>
                    <a:lnTo>
                      <a:pt x="1500188" y="528637"/>
                    </a:lnTo>
                    <a:lnTo>
                      <a:pt x="1547813" y="595312"/>
                    </a:lnTo>
                    <a:lnTo>
                      <a:pt x="1562100" y="657225"/>
                    </a:lnTo>
                    <a:lnTo>
                      <a:pt x="1566863" y="700087"/>
                    </a:lnTo>
                    <a:lnTo>
                      <a:pt x="1666875" y="695325"/>
                    </a:lnTo>
                    <a:lnTo>
                      <a:pt x="1766888" y="704850"/>
                    </a:lnTo>
                    <a:lnTo>
                      <a:pt x="1824038" y="728662"/>
                    </a:lnTo>
                    <a:lnTo>
                      <a:pt x="1890713" y="719137"/>
                    </a:lnTo>
                    <a:lnTo>
                      <a:pt x="1924050" y="709612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6" name="Freeform 265"/>
              <p:cNvSpPr/>
              <p:nvPr/>
            </p:nvSpPr>
            <p:spPr>
              <a:xfrm>
                <a:off x="5471325" y="4848547"/>
                <a:ext cx="433558" cy="91276"/>
              </a:xfrm>
              <a:custGeom>
                <a:avLst/>
                <a:gdLst>
                  <a:gd name="connsiteX0" fmla="*/ 433387 w 433387"/>
                  <a:gd name="connsiteY0" fmla="*/ 19050 h 90488"/>
                  <a:gd name="connsiteX1" fmla="*/ 371475 w 433387"/>
                  <a:gd name="connsiteY1" fmla="*/ 23813 h 90488"/>
                  <a:gd name="connsiteX2" fmla="*/ 328612 w 433387"/>
                  <a:gd name="connsiteY2" fmla="*/ 14288 h 90488"/>
                  <a:gd name="connsiteX3" fmla="*/ 276225 w 433387"/>
                  <a:gd name="connsiteY3" fmla="*/ 4763 h 90488"/>
                  <a:gd name="connsiteX4" fmla="*/ 204787 w 433387"/>
                  <a:gd name="connsiteY4" fmla="*/ 0 h 90488"/>
                  <a:gd name="connsiteX5" fmla="*/ 157162 w 433387"/>
                  <a:gd name="connsiteY5" fmla="*/ 0 h 90488"/>
                  <a:gd name="connsiteX6" fmla="*/ 114300 w 433387"/>
                  <a:gd name="connsiteY6" fmla="*/ 0 h 90488"/>
                  <a:gd name="connsiteX7" fmla="*/ 71437 w 433387"/>
                  <a:gd name="connsiteY7" fmla="*/ 19050 h 90488"/>
                  <a:gd name="connsiteX8" fmla="*/ 38100 w 433387"/>
                  <a:gd name="connsiteY8" fmla="*/ 38100 h 90488"/>
                  <a:gd name="connsiteX9" fmla="*/ 0 w 433387"/>
                  <a:gd name="connsiteY9" fmla="*/ 71438 h 90488"/>
                  <a:gd name="connsiteX10" fmla="*/ 0 w 433387"/>
                  <a:gd name="connsiteY10" fmla="*/ 90488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3387" h="90488">
                    <a:moveTo>
                      <a:pt x="433387" y="19050"/>
                    </a:moveTo>
                    <a:lnTo>
                      <a:pt x="371475" y="23813"/>
                    </a:lnTo>
                    <a:lnTo>
                      <a:pt x="328612" y="14288"/>
                    </a:lnTo>
                    <a:lnTo>
                      <a:pt x="276225" y="4763"/>
                    </a:lnTo>
                    <a:lnTo>
                      <a:pt x="204787" y="0"/>
                    </a:lnTo>
                    <a:lnTo>
                      <a:pt x="157162" y="0"/>
                    </a:lnTo>
                    <a:lnTo>
                      <a:pt x="114300" y="0"/>
                    </a:lnTo>
                    <a:lnTo>
                      <a:pt x="71437" y="19050"/>
                    </a:lnTo>
                    <a:lnTo>
                      <a:pt x="38100" y="38100"/>
                    </a:lnTo>
                    <a:lnTo>
                      <a:pt x="0" y="71438"/>
                    </a:lnTo>
                    <a:lnTo>
                      <a:pt x="0" y="90488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7" name="Freeform 266"/>
              <p:cNvSpPr/>
              <p:nvPr/>
            </p:nvSpPr>
            <p:spPr>
              <a:xfrm>
                <a:off x="5433293" y="4924611"/>
                <a:ext cx="476661" cy="281433"/>
              </a:xfrm>
              <a:custGeom>
                <a:avLst/>
                <a:gdLst>
                  <a:gd name="connsiteX0" fmla="*/ 476250 w 476250"/>
                  <a:gd name="connsiteY0" fmla="*/ 0 h 280988"/>
                  <a:gd name="connsiteX1" fmla="*/ 404812 w 476250"/>
                  <a:gd name="connsiteY1" fmla="*/ 14288 h 280988"/>
                  <a:gd name="connsiteX2" fmla="*/ 347662 w 476250"/>
                  <a:gd name="connsiteY2" fmla="*/ 42863 h 280988"/>
                  <a:gd name="connsiteX3" fmla="*/ 309562 w 476250"/>
                  <a:gd name="connsiteY3" fmla="*/ 100013 h 280988"/>
                  <a:gd name="connsiteX4" fmla="*/ 266700 w 476250"/>
                  <a:gd name="connsiteY4" fmla="*/ 161925 h 280988"/>
                  <a:gd name="connsiteX5" fmla="*/ 228600 w 476250"/>
                  <a:gd name="connsiteY5" fmla="*/ 204788 h 280988"/>
                  <a:gd name="connsiteX6" fmla="*/ 180975 w 476250"/>
                  <a:gd name="connsiteY6" fmla="*/ 252413 h 280988"/>
                  <a:gd name="connsiteX7" fmla="*/ 142875 w 476250"/>
                  <a:gd name="connsiteY7" fmla="*/ 252413 h 280988"/>
                  <a:gd name="connsiteX8" fmla="*/ 123825 w 476250"/>
                  <a:gd name="connsiteY8" fmla="*/ 252413 h 280988"/>
                  <a:gd name="connsiteX9" fmla="*/ 133350 w 476250"/>
                  <a:gd name="connsiteY9" fmla="*/ 204788 h 280988"/>
                  <a:gd name="connsiteX10" fmla="*/ 104775 w 476250"/>
                  <a:gd name="connsiteY10" fmla="*/ 223838 h 280988"/>
                  <a:gd name="connsiteX11" fmla="*/ 57150 w 476250"/>
                  <a:gd name="connsiteY11" fmla="*/ 252413 h 280988"/>
                  <a:gd name="connsiteX12" fmla="*/ 33337 w 476250"/>
                  <a:gd name="connsiteY12" fmla="*/ 280988 h 280988"/>
                  <a:gd name="connsiteX13" fmla="*/ 4762 w 476250"/>
                  <a:gd name="connsiteY13" fmla="*/ 280988 h 280988"/>
                  <a:gd name="connsiteX14" fmla="*/ 0 w 476250"/>
                  <a:gd name="connsiteY14" fmla="*/ 242888 h 280988"/>
                  <a:gd name="connsiteX15" fmla="*/ 19050 w 476250"/>
                  <a:gd name="connsiteY15" fmla="*/ 147638 h 280988"/>
                  <a:gd name="connsiteX16" fmla="*/ 23812 w 476250"/>
                  <a:gd name="connsiteY16" fmla="*/ 42863 h 280988"/>
                  <a:gd name="connsiteX17" fmla="*/ 38100 w 476250"/>
                  <a:gd name="connsiteY17" fmla="*/ 42863 h 280988"/>
                  <a:gd name="connsiteX18" fmla="*/ 38100 w 476250"/>
                  <a:gd name="connsiteY18" fmla="*/ 19050 h 280988"/>
                  <a:gd name="connsiteX19" fmla="*/ 38100 w 476250"/>
                  <a:gd name="connsiteY19" fmla="*/ 4763 h 28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6250" h="280988">
                    <a:moveTo>
                      <a:pt x="476250" y="0"/>
                    </a:moveTo>
                    <a:lnTo>
                      <a:pt x="404812" y="14288"/>
                    </a:lnTo>
                    <a:lnTo>
                      <a:pt x="347662" y="42863"/>
                    </a:lnTo>
                    <a:lnTo>
                      <a:pt x="309562" y="100013"/>
                    </a:lnTo>
                    <a:lnTo>
                      <a:pt x="266700" y="161925"/>
                    </a:lnTo>
                    <a:lnTo>
                      <a:pt x="228600" y="204788"/>
                    </a:lnTo>
                    <a:lnTo>
                      <a:pt x="180975" y="252413"/>
                    </a:lnTo>
                    <a:lnTo>
                      <a:pt x="142875" y="252413"/>
                    </a:lnTo>
                    <a:lnTo>
                      <a:pt x="123825" y="252413"/>
                    </a:lnTo>
                    <a:lnTo>
                      <a:pt x="133350" y="204788"/>
                    </a:lnTo>
                    <a:lnTo>
                      <a:pt x="104775" y="223838"/>
                    </a:lnTo>
                    <a:lnTo>
                      <a:pt x="57150" y="252413"/>
                    </a:lnTo>
                    <a:lnTo>
                      <a:pt x="33337" y="280988"/>
                    </a:lnTo>
                    <a:lnTo>
                      <a:pt x="4762" y="280988"/>
                    </a:lnTo>
                    <a:lnTo>
                      <a:pt x="0" y="242888"/>
                    </a:lnTo>
                    <a:lnTo>
                      <a:pt x="19050" y="147638"/>
                    </a:lnTo>
                    <a:lnTo>
                      <a:pt x="23812" y="42863"/>
                    </a:lnTo>
                    <a:lnTo>
                      <a:pt x="38100" y="42863"/>
                    </a:lnTo>
                    <a:lnTo>
                      <a:pt x="38100" y="19050"/>
                    </a:lnTo>
                    <a:lnTo>
                      <a:pt x="38100" y="4763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8" name="Freeform 267"/>
              <p:cNvSpPr/>
              <p:nvPr/>
            </p:nvSpPr>
            <p:spPr>
              <a:xfrm>
                <a:off x="5658947" y="4957570"/>
                <a:ext cx="251007" cy="210442"/>
              </a:xfrm>
              <a:custGeom>
                <a:avLst/>
                <a:gdLst>
                  <a:gd name="connsiteX0" fmla="*/ 252413 w 252413"/>
                  <a:gd name="connsiteY0" fmla="*/ 0 h 209550"/>
                  <a:gd name="connsiteX1" fmla="*/ 197644 w 252413"/>
                  <a:gd name="connsiteY1" fmla="*/ 0 h 209550"/>
                  <a:gd name="connsiteX2" fmla="*/ 142875 w 252413"/>
                  <a:gd name="connsiteY2" fmla="*/ 14287 h 209550"/>
                  <a:gd name="connsiteX3" fmla="*/ 116681 w 252413"/>
                  <a:gd name="connsiteY3" fmla="*/ 33337 h 209550"/>
                  <a:gd name="connsiteX4" fmla="*/ 104775 w 252413"/>
                  <a:gd name="connsiteY4" fmla="*/ 71437 h 209550"/>
                  <a:gd name="connsiteX5" fmla="*/ 73819 w 252413"/>
                  <a:gd name="connsiteY5" fmla="*/ 123825 h 209550"/>
                  <a:gd name="connsiteX6" fmla="*/ 40481 w 252413"/>
                  <a:gd name="connsiteY6" fmla="*/ 159543 h 209550"/>
                  <a:gd name="connsiteX7" fmla="*/ 7144 w 252413"/>
                  <a:gd name="connsiteY7" fmla="*/ 195262 h 209550"/>
                  <a:gd name="connsiteX8" fmla="*/ 0 w 252413"/>
                  <a:gd name="connsiteY8" fmla="*/ 204787 h 209550"/>
                  <a:gd name="connsiteX9" fmla="*/ 28575 w 252413"/>
                  <a:gd name="connsiteY9" fmla="*/ 209550 h 209550"/>
                  <a:gd name="connsiteX10" fmla="*/ 52388 w 252413"/>
                  <a:gd name="connsiteY10" fmla="*/ 185737 h 209550"/>
                  <a:gd name="connsiteX11" fmla="*/ 78581 w 252413"/>
                  <a:gd name="connsiteY11" fmla="*/ 161925 h 209550"/>
                  <a:gd name="connsiteX12" fmla="*/ 102394 w 252413"/>
                  <a:gd name="connsiteY12" fmla="*/ 130968 h 209550"/>
                  <a:gd name="connsiteX13" fmla="*/ 123825 w 252413"/>
                  <a:gd name="connsiteY13" fmla="*/ 116681 h 209550"/>
                  <a:gd name="connsiteX14" fmla="*/ 140494 w 252413"/>
                  <a:gd name="connsiteY14" fmla="*/ 90487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2413" h="209550">
                    <a:moveTo>
                      <a:pt x="252413" y="0"/>
                    </a:moveTo>
                    <a:lnTo>
                      <a:pt x="197644" y="0"/>
                    </a:lnTo>
                    <a:lnTo>
                      <a:pt x="142875" y="14287"/>
                    </a:lnTo>
                    <a:lnTo>
                      <a:pt x="116681" y="33337"/>
                    </a:lnTo>
                    <a:lnTo>
                      <a:pt x="104775" y="71437"/>
                    </a:lnTo>
                    <a:lnTo>
                      <a:pt x="73819" y="123825"/>
                    </a:lnTo>
                    <a:lnTo>
                      <a:pt x="40481" y="159543"/>
                    </a:lnTo>
                    <a:lnTo>
                      <a:pt x="7144" y="195262"/>
                    </a:lnTo>
                    <a:lnTo>
                      <a:pt x="0" y="204787"/>
                    </a:lnTo>
                    <a:lnTo>
                      <a:pt x="28575" y="209550"/>
                    </a:lnTo>
                    <a:lnTo>
                      <a:pt x="52388" y="185737"/>
                    </a:lnTo>
                    <a:lnTo>
                      <a:pt x="78581" y="161925"/>
                    </a:lnTo>
                    <a:lnTo>
                      <a:pt x="102394" y="130968"/>
                    </a:lnTo>
                    <a:lnTo>
                      <a:pt x="123825" y="116681"/>
                    </a:lnTo>
                    <a:lnTo>
                      <a:pt x="140494" y="9048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9" name="Freeform 268"/>
              <p:cNvSpPr/>
              <p:nvPr/>
            </p:nvSpPr>
            <p:spPr>
              <a:xfrm>
                <a:off x="5798395" y="4990532"/>
                <a:ext cx="109024" cy="55780"/>
              </a:xfrm>
              <a:custGeom>
                <a:avLst/>
                <a:gdLst>
                  <a:gd name="connsiteX0" fmla="*/ 0 w 109537"/>
                  <a:gd name="connsiteY0" fmla="*/ 54769 h 54769"/>
                  <a:gd name="connsiteX1" fmla="*/ 50006 w 109537"/>
                  <a:gd name="connsiteY1" fmla="*/ 30956 h 54769"/>
                  <a:gd name="connsiteX2" fmla="*/ 61912 w 109537"/>
                  <a:gd name="connsiteY2" fmla="*/ 14288 h 54769"/>
                  <a:gd name="connsiteX3" fmla="*/ 109537 w 109537"/>
                  <a:gd name="connsiteY3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37" h="54769">
                    <a:moveTo>
                      <a:pt x="0" y="54769"/>
                    </a:moveTo>
                    <a:lnTo>
                      <a:pt x="50006" y="30956"/>
                    </a:lnTo>
                    <a:lnTo>
                      <a:pt x="61912" y="14288"/>
                    </a:lnTo>
                    <a:lnTo>
                      <a:pt x="109537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0" name="Freeform 269"/>
              <p:cNvSpPr/>
              <p:nvPr/>
            </p:nvSpPr>
            <p:spPr>
              <a:xfrm>
                <a:off x="5750223" y="4993067"/>
                <a:ext cx="154660" cy="162268"/>
              </a:xfrm>
              <a:custGeom>
                <a:avLst/>
                <a:gdLst>
                  <a:gd name="connsiteX0" fmla="*/ 0 w 154781"/>
                  <a:gd name="connsiteY0" fmla="*/ 161925 h 161925"/>
                  <a:gd name="connsiteX1" fmla="*/ 30956 w 154781"/>
                  <a:gd name="connsiteY1" fmla="*/ 116682 h 161925"/>
                  <a:gd name="connsiteX2" fmla="*/ 42862 w 154781"/>
                  <a:gd name="connsiteY2" fmla="*/ 88107 h 161925"/>
                  <a:gd name="connsiteX3" fmla="*/ 64294 w 154781"/>
                  <a:gd name="connsiteY3" fmla="*/ 76200 h 161925"/>
                  <a:gd name="connsiteX4" fmla="*/ 85725 w 154781"/>
                  <a:gd name="connsiteY4" fmla="*/ 76200 h 161925"/>
                  <a:gd name="connsiteX5" fmla="*/ 100012 w 154781"/>
                  <a:gd name="connsiteY5" fmla="*/ 54769 h 161925"/>
                  <a:gd name="connsiteX6" fmla="*/ 123825 w 154781"/>
                  <a:gd name="connsiteY6" fmla="*/ 30957 h 161925"/>
                  <a:gd name="connsiteX7" fmla="*/ 135731 w 154781"/>
                  <a:gd name="connsiteY7" fmla="*/ 14288 h 161925"/>
                  <a:gd name="connsiteX8" fmla="*/ 154781 w 154781"/>
                  <a:gd name="connsiteY8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781" h="161925">
                    <a:moveTo>
                      <a:pt x="0" y="161925"/>
                    </a:moveTo>
                    <a:lnTo>
                      <a:pt x="30956" y="116682"/>
                    </a:lnTo>
                    <a:lnTo>
                      <a:pt x="42862" y="88107"/>
                    </a:lnTo>
                    <a:lnTo>
                      <a:pt x="64294" y="76200"/>
                    </a:lnTo>
                    <a:lnTo>
                      <a:pt x="85725" y="76200"/>
                    </a:lnTo>
                    <a:lnTo>
                      <a:pt x="100012" y="54769"/>
                    </a:lnTo>
                    <a:lnTo>
                      <a:pt x="123825" y="30957"/>
                    </a:lnTo>
                    <a:lnTo>
                      <a:pt x="135731" y="14288"/>
                    </a:lnTo>
                    <a:lnTo>
                      <a:pt x="154781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1" name="Freeform 270"/>
              <p:cNvSpPr/>
              <p:nvPr/>
            </p:nvSpPr>
            <p:spPr>
              <a:xfrm>
                <a:off x="5752757" y="5069130"/>
                <a:ext cx="162268" cy="88741"/>
              </a:xfrm>
              <a:custGeom>
                <a:avLst/>
                <a:gdLst>
                  <a:gd name="connsiteX0" fmla="*/ 161925 w 161925"/>
                  <a:gd name="connsiteY0" fmla="*/ 50007 h 88107"/>
                  <a:gd name="connsiteX1" fmla="*/ 133350 w 161925"/>
                  <a:gd name="connsiteY1" fmla="*/ 54769 h 88107"/>
                  <a:gd name="connsiteX2" fmla="*/ 78581 w 161925"/>
                  <a:gd name="connsiteY2" fmla="*/ 0 h 88107"/>
                  <a:gd name="connsiteX3" fmla="*/ 92869 w 161925"/>
                  <a:gd name="connsiteY3" fmla="*/ 19050 h 88107"/>
                  <a:gd name="connsiteX4" fmla="*/ 80963 w 161925"/>
                  <a:gd name="connsiteY4" fmla="*/ 45244 h 88107"/>
                  <a:gd name="connsiteX5" fmla="*/ 59531 w 161925"/>
                  <a:gd name="connsiteY5" fmla="*/ 57150 h 88107"/>
                  <a:gd name="connsiteX6" fmla="*/ 42863 w 161925"/>
                  <a:gd name="connsiteY6" fmla="*/ 59532 h 88107"/>
                  <a:gd name="connsiteX7" fmla="*/ 0 w 161925"/>
                  <a:gd name="connsiteY7" fmla="*/ 88107 h 8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88107">
                    <a:moveTo>
                      <a:pt x="161925" y="50007"/>
                    </a:moveTo>
                    <a:lnTo>
                      <a:pt x="133350" y="54769"/>
                    </a:lnTo>
                    <a:lnTo>
                      <a:pt x="78581" y="0"/>
                    </a:lnTo>
                    <a:lnTo>
                      <a:pt x="92869" y="19050"/>
                    </a:lnTo>
                    <a:lnTo>
                      <a:pt x="80963" y="45244"/>
                    </a:lnTo>
                    <a:lnTo>
                      <a:pt x="59531" y="57150"/>
                    </a:lnTo>
                    <a:lnTo>
                      <a:pt x="42863" y="59532"/>
                    </a:lnTo>
                    <a:lnTo>
                      <a:pt x="0" y="8810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5674160" y="5122375"/>
                <a:ext cx="235794" cy="147055"/>
              </a:xfrm>
              <a:custGeom>
                <a:avLst/>
                <a:gdLst>
                  <a:gd name="connsiteX0" fmla="*/ 235744 w 235744"/>
                  <a:gd name="connsiteY0" fmla="*/ 147637 h 147637"/>
                  <a:gd name="connsiteX1" fmla="*/ 152400 w 235744"/>
                  <a:gd name="connsiteY1" fmla="*/ 126206 h 147637"/>
                  <a:gd name="connsiteX2" fmla="*/ 104775 w 235744"/>
                  <a:gd name="connsiteY2" fmla="*/ 119062 h 147637"/>
                  <a:gd name="connsiteX3" fmla="*/ 61912 w 235744"/>
                  <a:gd name="connsiteY3" fmla="*/ 116681 h 147637"/>
                  <a:gd name="connsiteX4" fmla="*/ 16669 w 235744"/>
                  <a:gd name="connsiteY4" fmla="*/ 116681 h 147637"/>
                  <a:gd name="connsiteX5" fmla="*/ 0 w 235744"/>
                  <a:gd name="connsiteY5" fmla="*/ 107156 h 147637"/>
                  <a:gd name="connsiteX6" fmla="*/ 61912 w 235744"/>
                  <a:gd name="connsiteY6" fmla="*/ 78581 h 147637"/>
                  <a:gd name="connsiteX7" fmla="*/ 100012 w 235744"/>
                  <a:gd name="connsiteY7" fmla="*/ 52387 h 147637"/>
                  <a:gd name="connsiteX8" fmla="*/ 150019 w 235744"/>
                  <a:gd name="connsiteY8" fmla="*/ 30956 h 147637"/>
                  <a:gd name="connsiteX9" fmla="*/ 180975 w 235744"/>
                  <a:gd name="connsiteY9" fmla="*/ 14287 h 147637"/>
                  <a:gd name="connsiteX10" fmla="*/ 233362 w 235744"/>
                  <a:gd name="connsiteY10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744" h="147637">
                    <a:moveTo>
                      <a:pt x="235744" y="147637"/>
                    </a:moveTo>
                    <a:lnTo>
                      <a:pt x="152400" y="126206"/>
                    </a:lnTo>
                    <a:lnTo>
                      <a:pt x="104775" y="119062"/>
                    </a:lnTo>
                    <a:lnTo>
                      <a:pt x="61912" y="116681"/>
                    </a:lnTo>
                    <a:lnTo>
                      <a:pt x="16669" y="116681"/>
                    </a:lnTo>
                    <a:lnTo>
                      <a:pt x="0" y="107156"/>
                    </a:lnTo>
                    <a:lnTo>
                      <a:pt x="61912" y="78581"/>
                    </a:lnTo>
                    <a:lnTo>
                      <a:pt x="100012" y="52387"/>
                    </a:lnTo>
                    <a:lnTo>
                      <a:pt x="150019" y="30956"/>
                    </a:lnTo>
                    <a:lnTo>
                      <a:pt x="180975" y="14287"/>
                    </a:lnTo>
                    <a:lnTo>
                      <a:pt x="233362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4652381" y="5246610"/>
                <a:ext cx="1260110" cy="327072"/>
              </a:xfrm>
              <a:custGeom>
                <a:avLst/>
                <a:gdLst>
                  <a:gd name="connsiteX0" fmla="*/ 1259681 w 1259681"/>
                  <a:gd name="connsiteY0" fmla="*/ 50006 h 328612"/>
                  <a:gd name="connsiteX1" fmla="*/ 1159668 w 1259681"/>
                  <a:gd name="connsiteY1" fmla="*/ 26194 h 328612"/>
                  <a:gd name="connsiteX2" fmla="*/ 1128712 w 1259681"/>
                  <a:gd name="connsiteY2" fmla="*/ 14287 h 328612"/>
                  <a:gd name="connsiteX3" fmla="*/ 1088231 w 1259681"/>
                  <a:gd name="connsiteY3" fmla="*/ 4762 h 328612"/>
                  <a:gd name="connsiteX4" fmla="*/ 1052512 w 1259681"/>
                  <a:gd name="connsiteY4" fmla="*/ 4762 h 328612"/>
                  <a:gd name="connsiteX5" fmla="*/ 1002506 w 1259681"/>
                  <a:gd name="connsiteY5" fmla="*/ 0 h 328612"/>
                  <a:gd name="connsiteX6" fmla="*/ 954881 w 1259681"/>
                  <a:gd name="connsiteY6" fmla="*/ 0 h 328612"/>
                  <a:gd name="connsiteX7" fmla="*/ 895350 w 1259681"/>
                  <a:gd name="connsiteY7" fmla="*/ 0 h 328612"/>
                  <a:gd name="connsiteX8" fmla="*/ 840581 w 1259681"/>
                  <a:gd name="connsiteY8" fmla="*/ 19050 h 328612"/>
                  <a:gd name="connsiteX9" fmla="*/ 766762 w 1259681"/>
                  <a:gd name="connsiteY9" fmla="*/ 57150 h 328612"/>
                  <a:gd name="connsiteX10" fmla="*/ 785812 w 1259681"/>
                  <a:gd name="connsiteY10" fmla="*/ 116681 h 328612"/>
                  <a:gd name="connsiteX11" fmla="*/ 769143 w 1259681"/>
                  <a:gd name="connsiteY11" fmla="*/ 126206 h 328612"/>
                  <a:gd name="connsiteX12" fmla="*/ 742950 w 1259681"/>
                  <a:gd name="connsiteY12" fmla="*/ 71437 h 328612"/>
                  <a:gd name="connsiteX13" fmla="*/ 704850 w 1259681"/>
                  <a:gd name="connsiteY13" fmla="*/ 88106 h 328612"/>
                  <a:gd name="connsiteX14" fmla="*/ 723900 w 1259681"/>
                  <a:gd name="connsiteY14" fmla="*/ 152400 h 328612"/>
                  <a:gd name="connsiteX15" fmla="*/ 704850 w 1259681"/>
                  <a:gd name="connsiteY15" fmla="*/ 161925 h 328612"/>
                  <a:gd name="connsiteX16" fmla="*/ 666750 w 1259681"/>
                  <a:gd name="connsiteY16" fmla="*/ 102394 h 328612"/>
                  <a:gd name="connsiteX17" fmla="*/ 619125 w 1259681"/>
                  <a:gd name="connsiteY17" fmla="*/ 140494 h 328612"/>
                  <a:gd name="connsiteX18" fmla="*/ 571500 w 1259681"/>
                  <a:gd name="connsiteY18" fmla="*/ 145256 h 328612"/>
                  <a:gd name="connsiteX19" fmla="*/ 531018 w 1259681"/>
                  <a:gd name="connsiteY19" fmla="*/ 157162 h 328612"/>
                  <a:gd name="connsiteX20" fmla="*/ 488156 w 1259681"/>
                  <a:gd name="connsiteY20" fmla="*/ 157162 h 328612"/>
                  <a:gd name="connsiteX21" fmla="*/ 428625 w 1259681"/>
                  <a:gd name="connsiteY21" fmla="*/ 157162 h 328612"/>
                  <a:gd name="connsiteX22" fmla="*/ 385762 w 1259681"/>
                  <a:gd name="connsiteY22" fmla="*/ 145256 h 328612"/>
                  <a:gd name="connsiteX23" fmla="*/ 326231 w 1259681"/>
                  <a:gd name="connsiteY23" fmla="*/ 126206 h 328612"/>
                  <a:gd name="connsiteX24" fmla="*/ 288131 w 1259681"/>
                  <a:gd name="connsiteY24" fmla="*/ 109537 h 328612"/>
                  <a:gd name="connsiteX25" fmla="*/ 261937 w 1259681"/>
                  <a:gd name="connsiteY25" fmla="*/ 100012 h 328612"/>
                  <a:gd name="connsiteX26" fmla="*/ 238125 w 1259681"/>
                  <a:gd name="connsiteY26" fmla="*/ 107156 h 328612"/>
                  <a:gd name="connsiteX27" fmla="*/ 195262 w 1259681"/>
                  <a:gd name="connsiteY27" fmla="*/ 157162 h 328612"/>
                  <a:gd name="connsiteX28" fmla="*/ 180975 w 1259681"/>
                  <a:gd name="connsiteY28" fmla="*/ 169069 h 328612"/>
                  <a:gd name="connsiteX29" fmla="*/ 164306 w 1259681"/>
                  <a:gd name="connsiteY29" fmla="*/ 214312 h 328612"/>
                  <a:gd name="connsiteX30" fmla="*/ 147637 w 1259681"/>
                  <a:gd name="connsiteY30" fmla="*/ 257175 h 328612"/>
                  <a:gd name="connsiteX31" fmla="*/ 114300 w 1259681"/>
                  <a:gd name="connsiteY31" fmla="*/ 285750 h 328612"/>
                  <a:gd name="connsiteX32" fmla="*/ 78581 w 1259681"/>
                  <a:gd name="connsiteY32" fmla="*/ 297656 h 328612"/>
                  <a:gd name="connsiteX33" fmla="*/ 40481 w 1259681"/>
                  <a:gd name="connsiteY33" fmla="*/ 314325 h 328612"/>
                  <a:gd name="connsiteX34" fmla="*/ 0 w 1259681"/>
                  <a:gd name="connsiteY34" fmla="*/ 328612 h 328612"/>
                  <a:gd name="connsiteX35" fmla="*/ 0 w 1259681"/>
                  <a:gd name="connsiteY35" fmla="*/ 328612 h 32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59681" h="328612">
                    <a:moveTo>
                      <a:pt x="1259681" y="50006"/>
                    </a:moveTo>
                    <a:lnTo>
                      <a:pt x="1159668" y="26194"/>
                    </a:lnTo>
                    <a:lnTo>
                      <a:pt x="1128712" y="14287"/>
                    </a:lnTo>
                    <a:lnTo>
                      <a:pt x="1088231" y="4762"/>
                    </a:lnTo>
                    <a:lnTo>
                      <a:pt x="1052512" y="4762"/>
                    </a:lnTo>
                    <a:lnTo>
                      <a:pt x="1002506" y="0"/>
                    </a:lnTo>
                    <a:lnTo>
                      <a:pt x="954881" y="0"/>
                    </a:lnTo>
                    <a:lnTo>
                      <a:pt x="895350" y="0"/>
                    </a:lnTo>
                    <a:lnTo>
                      <a:pt x="840581" y="19050"/>
                    </a:lnTo>
                    <a:lnTo>
                      <a:pt x="766762" y="57150"/>
                    </a:lnTo>
                    <a:lnTo>
                      <a:pt x="785812" y="116681"/>
                    </a:lnTo>
                    <a:lnTo>
                      <a:pt x="769143" y="126206"/>
                    </a:lnTo>
                    <a:lnTo>
                      <a:pt x="742950" y="71437"/>
                    </a:lnTo>
                    <a:lnTo>
                      <a:pt x="704850" y="88106"/>
                    </a:lnTo>
                    <a:lnTo>
                      <a:pt x="723900" y="152400"/>
                    </a:lnTo>
                    <a:lnTo>
                      <a:pt x="704850" y="161925"/>
                    </a:lnTo>
                    <a:lnTo>
                      <a:pt x="666750" y="102394"/>
                    </a:lnTo>
                    <a:lnTo>
                      <a:pt x="619125" y="140494"/>
                    </a:lnTo>
                    <a:lnTo>
                      <a:pt x="571500" y="145256"/>
                    </a:lnTo>
                    <a:lnTo>
                      <a:pt x="531018" y="157162"/>
                    </a:lnTo>
                    <a:lnTo>
                      <a:pt x="488156" y="157162"/>
                    </a:lnTo>
                    <a:lnTo>
                      <a:pt x="428625" y="157162"/>
                    </a:lnTo>
                    <a:lnTo>
                      <a:pt x="385762" y="145256"/>
                    </a:lnTo>
                    <a:lnTo>
                      <a:pt x="326231" y="126206"/>
                    </a:lnTo>
                    <a:lnTo>
                      <a:pt x="288131" y="109537"/>
                    </a:lnTo>
                    <a:lnTo>
                      <a:pt x="261937" y="100012"/>
                    </a:lnTo>
                    <a:lnTo>
                      <a:pt x="238125" y="107156"/>
                    </a:lnTo>
                    <a:lnTo>
                      <a:pt x="195262" y="157162"/>
                    </a:lnTo>
                    <a:lnTo>
                      <a:pt x="180975" y="169069"/>
                    </a:lnTo>
                    <a:lnTo>
                      <a:pt x="164306" y="214312"/>
                    </a:lnTo>
                    <a:lnTo>
                      <a:pt x="147637" y="257175"/>
                    </a:lnTo>
                    <a:lnTo>
                      <a:pt x="114300" y="285750"/>
                    </a:lnTo>
                    <a:lnTo>
                      <a:pt x="78581" y="297656"/>
                    </a:lnTo>
                    <a:lnTo>
                      <a:pt x="40481" y="314325"/>
                    </a:lnTo>
                    <a:lnTo>
                      <a:pt x="0" y="328612"/>
                    </a:lnTo>
                    <a:lnTo>
                      <a:pt x="0" y="328612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680271" y="4518940"/>
                <a:ext cx="273827" cy="22818"/>
              </a:xfrm>
              <a:custGeom>
                <a:avLst/>
                <a:gdLst>
                  <a:gd name="connsiteX0" fmla="*/ 0 w 271462"/>
                  <a:gd name="connsiteY0" fmla="*/ 21431 h 21431"/>
                  <a:gd name="connsiteX1" fmla="*/ 90487 w 271462"/>
                  <a:gd name="connsiteY1" fmla="*/ 7143 h 21431"/>
                  <a:gd name="connsiteX2" fmla="*/ 123825 w 271462"/>
                  <a:gd name="connsiteY2" fmla="*/ 0 h 21431"/>
                  <a:gd name="connsiteX3" fmla="*/ 180975 w 271462"/>
                  <a:gd name="connsiteY3" fmla="*/ 2381 h 21431"/>
                  <a:gd name="connsiteX4" fmla="*/ 197643 w 271462"/>
                  <a:gd name="connsiteY4" fmla="*/ 2381 h 21431"/>
                  <a:gd name="connsiteX5" fmla="*/ 197643 w 271462"/>
                  <a:gd name="connsiteY5" fmla="*/ 2381 h 21431"/>
                  <a:gd name="connsiteX6" fmla="*/ 209550 w 271462"/>
                  <a:gd name="connsiteY6" fmla="*/ 19050 h 21431"/>
                  <a:gd name="connsiteX7" fmla="*/ 209550 w 271462"/>
                  <a:gd name="connsiteY7" fmla="*/ 4762 h 21431"/>
                  <a:gd name="connsiteX8" fmla="*/ 271462 w 271462"/>
                  <a:gd name="connsiteY8" fmla="*/ 2381 h 21431"/>
                  <a:gd name="connsiteX9" fmla="*/ 271462 w 271462"/>
                  <a:gd name="connsiteY9" fmla="*/ 14287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462" h="21431">
                    <a:moveTo>
                      <a:pt x="0" y="21431"/>
                    </a:moveTo>
                    <a:lnTo>
                      <a:pt x="90487" y="7143"/>
                    </a:lnTo>
                    <a:lnTo>
                      <a:pt x="123825" y="0"/>
                    </a:lnTo>
                    <a:lnTo>
                      <a:pt x="180975" y="2381"/>
                    </a:lnTo>
                    <a:lnTo>
                      <a:pt x="197643" y="2381"/>
                    </a:lnTo>
                    <a:lnTo>
                      <a:pt x="197643" y="2381"/>
                    </a:lnTo>
                    <a:lnTo>
                      <a:pt x="209550" y="19050"/>
                    </a:lnTo>
                    <a:lnTo>
                      <a:pt x="209550" y="4762"/>
                    </a:lnTo>
                    <a:lnTo>
                      <a:pt x="271462" y="2381"/>
                    </a:lnTo>
                    <a:lnTo>
                      <a:pt x="271462" y="1428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4824790" y="4458090"/>
                <a:ext cx="709921" cy="458914"/>
              </a:xfrm>
              <a:custGeom>
                <a:avLst/>
                <a:gdLst>
                  <a:gd name="connsiteX0" fmla="*/ 126206 w 709612"/>
                  <a:gd name="connsiteY0" fmla="*/ 64294 h 459581"/>
                  <a:gd name="connsiteX1" fmla="*/ 138112 w 709612"/>
                  <a:gd name="connsiteY1" fmla="*/ 100013 h 459581"/>
                  <a:gd name="connsiteX2" fmla="*/ 161925 w 709612"/>
                  <a:gd name="connsiteY2" fmla="*/ 100013 h 459581"/>
                  <a:gd name="connsiteX3" fmla="*/ 178593 w 709612"/>
                  <a:gd name="connsiteY3" fmla="*/ 66675 h 459581"/>
                  <a:gd name="connsiteX4" fmla="*/ 209550 w 709612"/>
                  <a:gd name="connsiteY4" fmla="*/ 59531 h 459581"/>
                  <a:gd name="connsiteX5" fmla="*/ 233362 w 709612"/>
                  <a:gd name="connsiteY5" fmla="*/ 50006 h 459581"/>
                  <a:gd name="connsiteX6" fmla="*/ 266700 w 709612"/>
                  <a:gd name="connsiteY6" fmla="*/ 23813 h 459581"/>
                  <a:gd name="connsiteX7" fmla="*/ 295275 w 709612"/>
                  <a:gd name="connsiteY7" fmla="*/ 0 h 459581"/>
                  <a:gd name="connsiteX8" fmla="*/ 333375 w 709612"/>
                  <a:gd name="connsiteY8" fmla="*/ 14288 h 459581"/>
                  <a:gd name="connsiteX9" fmla="*/ 364331 w 709612"/>
                  <a:gd name="connsiteY9" fmla="*/ 38100 h 459581"/>
                  <a:gd name="connsiteX10" fmla="*/ 395287 w 709612"/>
                  <a:gd name="connsiteY10" fmla="*/ 47625 h 459581"/>
                  <a:gd name="connsiteX11" fmla="*/ 433387 w 709612"/>
                  <a:gd name="connsiteY11" fmla="*/ 42863 h 459581"/>
                  <a:gd name="connsiteX12" fmla="*/ 447675 w 709612"/>
                  <a:gd name="connsiteY12" fmla="*/ 45244 h 459581"/>
                  <a:gd name="connsiteX13" fmla="*/ 519112 w 709612"/>
                  <a:gd name="connsiteY13" fmla="*/ 83344 h 459581"/>
                  <a:gd name="connsiteX14" fmla="*/ 600075 w 709612"/>
                  <a:gd name="connsiteY14" fmla="*/ 142875 h 459581"/>
                  <a:gd name="connsiteX15" fmla="*/ 645318 w 709612"/>
                  <a:gd name="connsiteY15" fmla="*/ 204788 h 459581"/>
                  <a:gd name="connsiteX16" fmla="*/ 681037 w 709612"/>
                  <a:gd name="connsiteY16" fmla="*/ 269081 h 459581"/>
                  <a:gd name="connsiteX17" fmla="*/ 707231 w 709612"/>
                  <a:gd name="connsiteY17" fmla="*/ 309563 h 459581"/>
                  <a:gd name="connsiteX18" fmla="*/ 709612 w 709612"/>
                  <a:gd name="connsiteY18" fmla="*/ 364331 h 459581"/>
                  <a:gd name="connsiteX19" fmla="*/ 685800 w 709612"/>
                  <a:gd name="connsiteY19" fmla="*/ 409575 h 459581"/>
                  <a:gd name="connsiteX20" fmla="*/ 619125 w 709612"/>
                  <a:gd name="connsiteY20" fmla="*/ 459581 h 459581"/>
                  <a:gd name="connsiteX21" fmla="*/ 547687 w 709612"/>
                  <a:gd name="connsiteY21" fmla="*/ 435769 h 459581"/>
                  <a:gd name="connsiteX22" fmla="*/ 502443 w 709612"/>
                  <a:gd name="connsiteY22" fmla="*/ 407194 h 459581"/>
                  <a:gd name="connsiteX23" fmla="*/ 469106 w 709612"/>
                  <a:gd name="connsiteY23" fmla="*/ 388144 h 459581"/>
                  <a:gd name="connsiteX24" fmla="*/ 440531 w 709612"/>
                  <a:gd name="connsiteY24" fmla="*/ 357188 h 459581"/>
                  <a:gd name="connsiteX25" fmla="*/ 397668 w 709612"/>
                  <a:gd name="connsiteY25" fmla="*/ 340519 h 459581"/>
                  <a:gd name="connsiteX26" fmla="*/ 330993 w 709612"/>
                  <a:gd name="connsiteY26" fmla="*/ 330994 h 459581"/>
                  <a:gd name="connsiteX27" fmla="*/ 283368 w 709612"/>
                  <a:gd name="connsiteY27" fmla="*/ 330994 h 459581"/>
                  <a:gd name="connsiteX28" fmla="*/ 228600 w 709612"/>
                  <a:gd name="connsiteY28" fmla="*/ 335756 h 459581"/>
                  <a:gd name="connsiteX29" fmla="*/ 190500 w 709612"/>
                  <a:gd name="connsiteY29" fmla="*/ 321469 h 459581"/>
                  <a:gd name="connsiteX30" fmla="*/ 147637 w 709612"/>
                  <a:gd name="connsiteY30" fmla="*/ 304800 h 459581"/>
                  <a:gd name="connsiteX31" fmla="*/ 102393 w 709612"/>
                  <a:gd name="connsiteY31" fmla="*/ 300038 h 459581"/>
                  <a:gd name="connsiteX32" fmla="*/ 57150 w 709612"/>
                  <a:gd name="connsiteY32" fmla="*/ 302419 h 459581"/>
                  <a:gd name="connsiteX33" fmla="*/ 0 w 709612"/>
                  <a:gd name="connsiteY33" fmla="*/ 292894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09612" h="459581">
                    <a:moveTo>
                      <a:pt x="126206" y="64294"/>
                    </a:moveTo>
                    <a:lnTo>
                      <a:pt x="138112" y="100013"/>
                    </a:lnTo>
                    <a:lnTo>
                      <a:pt x="161925" y="100013"/>
                    </a:lnTo>
                    <a:lnTo>
                      <a:pt x="178593" y="66675"/>
                    </a:lnTo>
                    <a:lnTo>
                      <a:pt x="209550" y="59531"/>
                    </a:lnTo>
                    <a:lnTo>
                      <a:pt x="233362" y="50006"/>
                    </a:lnTo>
                    <a:lnTo>
                      <a:pt x="266700" y="23813"/>
                    </a:lnTo>
                    <a:lnTo>
                      <a:pt x="295275" y="0"/>
                    </a:lnTo>
                    <a:lnTo>
                      <a:pt x="333375" y="14288"/>
                    </a:lnTo>
                    <a:lnTo>
                      <a:pt x="364331" y="38100"/>
                    </a:lnTo>
                    <a:lnTo>
                      <a:pt x="395287" y="47625"/>
                    </a:lnTo>
                    <a:lnTo>
                      <a:pt x="433387" y="42863"/>
                    </a:lnTo>
                    <a:lnTo>
                      <a:pt x="447675" y="45244"/>
                    </a:lnTo>
                    <a:lnTo>
                      <a:pt x="519112" y="83344"/>
                    </a:lnTo>
                    <a:lnTo>
                      <a:pt x="600075" y="142875"/>
                    </a:lnTo>
                    <a:lnTo>
                      <a:pt x="645318" y="204788"/>
                    </a:lnTo>
                    <a:lnTo>
                      <a:pt x="681037" y="269081"/>
                    </a:lnTo>
                    <a:lnTo>
                      <a:pt x="707231" y="309563"/>
                    </a:lnTo>
                    <a:lnTo>
                      <a:pt x="709612" y="364331"/>
                    </a:lnTo>
                    <a:lnTo>
                      <a:pt x="685800" y="409575"/>
                    </a:lnTo>
                    <a:lnTo>
                      <a:pt x="619125" y="459581"/>
                    </a:lnTo>
                    <a:lnTo>
                      <a:pt x="547687" y="435769"/>
                    </a:lnTo>
                    <a:lnTo>
                      <a:pt x="502443" y="407194"/>
                    </a:lnTo>
                    <a:lnTo>
                      <a:pt x="469106" y="388144"/>
                    </a:lnTo>
                    <a:lnTo>
                      <a:pt x="440531" y="357188"/>
                    </a:lnTo>
                    <a:lnTo>
                      <a:pt x="397668" y="340519"/>
                    </a:lnTo>
                    <a:lnTo>
                      <a:pt x="330993" y="330994"/>
                    </a:lnTo>
                    <a:lnTo>
                      <a:pt x="283368" y="330994"/>
                    </a:lnTo>
                    <a:lnTo>
                      <a:pt x="228600" y="335756"/>
                    </a:lnTo>
                    <a:lnTo>
                      <a:pt x="190500" y="321469"/>
                    </a:lnTo>
                    <a:lnTo>
                      <a:pt x="147637" y="304800"/>
                    </a:lnTo>
                    <a:lnTo>
                      <a:pt x="102393" y="300038"/>
                    </a:lnTo>
                    <a:lnTo>
                      <a:pt x="57150" y="302419"/>
                    </a:lnTo>
                    <a:lnTo>
                      <a:pt x="0" y="292894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6" name="Freeform 275"/>
              <p:cNvSpPr/>
              <p:nvPr/>
            </p:nvSpPr>
            <p:spPr>
              <a:xfrm>
                <a:off x="4680271" y="4544295"/>
                <a:ext cx="139448" cy="202835"/>
              </a:xfrm>
              <a:custGeom>
                <a:avLst/>
                <a:gdLst>
                  <a:gd name="connsiteX0" fmla="*/ 0 w 140494"/>
                  <a:gd name="connsiteY0" fmla="*/ 0 h 204788"/>
                  <a:gd name="connsiteX1" fmla="*/ 19050 w 140494"/>
                  <a:gd name="connsiteY1" fmla="*/ 64294 h 204788"/>
                  <a:gd name="connsiteX2" fmla="*/ 42863 w 140494"/>
                  <a:gd name="connsiteY2" fmla="*/ 111919 h 204788"/>
                  <a:gd name="connsiteX3" fmla="*/ 88107 w 140494"/>
                  <a:gd name="connsiteY3" fmla="*/ 164306 h 204788"/>
                  <a:gd name="connsiteX4" fmla="*/ 114300 w 140494"/>
                  <a:gd name="connsiteY4" fmla="*/ 197644 h 204788"/>
                  <a:gd name="connsiteX5" fmla="*/ 140494 w 140494"/>
                  <a:gd name="connsiteY5" fmla="*/ 204788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204788">
                    <a:moveTo>
                      <a:pt x="0" y="0"/>
                    </a:moveTo>
                    <a:lnTo>
                      <a:pt x="19050" y="64294"/>
                    </a:lnTo>
                    <a:lnTo>
                      <a:pt x="42863" y="111919"/>
                    </a:lnTo>
                    <a:lnTo>
                      <a:pt x="88107" y="164306"/>
                    </a:lnTo>
                    <a:lnTo>
                      <a:pt x="114300" y="197644"/>
                    </a:lnTo>
                    <a:lnTo>
                      <a:pt x="140494" y="204788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7" name="Freeform 276"/>
              <p:cNvSpPr/>
              <p:nvPr/>
            </p:nvSpPr>
            <p:spPr>
              <a:xfrm>
                <a:off x="4637168" y="4569649"/>
                <a:ext cx="796125" cy="768237"/>
              </a:xfrm>
              <a:custGeom>
                <a:avLst/>
                <a:gdLst>
                  <a:gd name="connsiteX0" fmla="*/ 21431 w 797719"/>
                  <a:gd name="connsiteY0" fmla="*/ 0 h 769144"/>
                  <a:gd name="connsiteX1" fmla="*/ 47625 w 797719"/>
                  <a:gd name="connsiteY1" fmla="*/ 42862 h 769144"/>
                  <a:gd name="connsiteX2" fmla="*/ 47625 w 797719"/>
                  <a:gd name="connsiteY2" fmla="*/ 42862 h 769144"/>
                  <a:gd name="connsiteX3" fmla="*/ 47625 w 797719"/>
                  <a:gd name="connsiteY3" fmla="*/ 73819 h 769144"/>
                  <a:gd name="connsiteX4" fmla="*/ 80962 w 797719"/>
                  <a:gd name="connsiteY4" fmla="*/ 111919 h 769144"/>
                  <a:gd name="connsiteX5" fmla="*/ 135731 w 797719"/>
                  <a:gd name="connsiteY5" fmla="*/ 161925 h 769144"/>
                  <a:gd name="connsiteX6" fmla="*/ 173831 w 797719"/>
                  <a:gd name="connsiteY6" fmla="*/ 192881 h 769144"/>
                  <a:gd name="connsiteX7" fmla="*/ 254794 w 797719"/>
                  <a:gd name="connsiteY7" fmla="*/ 216694 h 769144"/>
                  <a:gd name="connsiteX8" fmla="*/ 316706 w 797719"/>
                  <a:gd name="connsiteY8" fmla="*/ 216694 h 769144"/>
                  <a:gd name="connsiteX9" fmla="*/ 369094 w 797719"/>
                  <a:gd name="connsiteY9" fmla="*/ 230981 h 769144"/>
                  <a:gd name="connsiteX10" fmla="*/ 397669 w 797719"/>
                  <a:gd name="connsiteY10" fmla="*/ 245269 h 769144"/>
                  <a:gd name="connsiteX11" fmla="*/ 466725 w 797719"/>
                  <a:gd name="connsiteY11" fmla="*/ 242887 h 769144"/>
                  <a:gd name="connsiteX12" fmla="*/ 545306 w 797719"/>
                  <a:gd name="connsiteY12" fmla="*/ 242887 h 769144"/>
                  <a:gd name="connsiteX13" fmla="*/ 614362 w 797719"/>
                  <a:gd name="connsiteY13" fmla="*/ 259556 h 769144"/>
                  <a:gd name="connsiteX14" fmla="*/ 685800 w 797719"/>
                  <a:gd name="connsiteY14" fmla="*/ 311944 h 769144"/>
                  <a:gd name="connsiteX15" fmla="*/ 728662 w 797719"/>
                  <a:gd name="connsiteY15" fmla="*/ 340519 h 769144"/>
                  <a:gd name="connsiteX16" fmla="*/ 781050 w 797719"/>
                  <a:gd name="connsiteY16" fmla="*/ 378619 h 769144"/>
                  <a:gd name="connsiteX17" fmla="*/ 797719 w 797719"/>
                  <a:gd name="connsiteY17" fmla="*/ 438150 h 769144"/>
                  <a:gd name="connsiteX18" fmla="*/ 795337 w 797719"/>
                  <a:gd name="connsiteY18" fmla="*/ 540544 h 769144"/>
                  <a:gd name="connsiteX19" fmla="*/ 781050 w 797719"/>
                  <a:gd name="connsiteY19" fmla="*/ 631031 h 769144"/>
                  <a:gd name="connsiteX20" fmla="*/ 771525 w 797719"/>
                  <a:gd name="connsiteY20" fmla="*/ 673894 h 769144"/>
                  <a:gd name="connsiteX21" fmla="*/ 738187 w 797719"/>
                  <a:gd name="connsiteY21" fmla="*/ 707231 h 769144"/>
                  <a:gd name="connsiteX22" fmla="*/ 688181 w 797719"/>
                  <a:gd name="connsiteY22" fmla="*/ 728662 h 769144"/>
                  <a:gd name="connsiteX23" fmla="*/ 592931 w 797719"/>
                  <a:gd name="connsiteY23" fmla="*/ 762000 h 769144"/>
                  <a:gd name="connsiteX24" fmla="*/ 533400 w 797719"/>
                  <a:gd name="connsiteY24" fmla="*/ 769144 h 769144"/>
                  <a:gd name="connsiteX25" fmla="*/ 497681 w 797719"/>
                  <a:gd name="connsiteY25" fmla="*/ 750094 h 769144"/>
                  <a:gd name="connsiteX26" fmla="*/ 452437 w 797719"/>
                  <a:gd name="connsiteY26" fmla="*/ 726281 h 769144"/>
                  <a:gd name="connsiteX27" fmla="*/ 407194 w 797719"/>
                  <a:gd name="connsiteY27" fmla="*/ 716756 h 769144"/>
                  <a:gd name="connsiteX28" fmla="*/ 361950 w 797719"/>
                  <a:gd name="connsiteY28" fmla="*/ 716756 h 769144"/>
                  <a:gd name="connsiteX29" fmla="*/ 302419 w 797719"/>
                  <a:gd name="connsiteY29" fmla="*/ 702469 h 769144"/>
                  <a:gd name="connsiteX30" fmla="*/ 242887 w 797719"/>
                  <a:gd name="connsiteY30" fmla="*/ 685800 h 769144"/>
                  <a:gd name="connsiteX31" fmla="*/ 195262 w 797719"/>
                  <a:gd name="connsiteY31" fmla="*/ 652462 h 769144"/>
                  <a:gd name="connsiteX32" fmla="*/ 126206 w 797719"/>
                  <a:gd name="connsiteY32" fmla="*/ 602456 h 769144"/>
                  <a:gd name="connsiteX33" fmla="*/ 100012 w 797719"/>
                  <a:gd name="connsiteY33" fmla="*/ 581025 h 769144"/>
                  <a:gd name="connsiteX34" fmla="*/ 45244 w 797719"/>
                  <a:gd name="connsiteY34" fmla="*/ 554831 h 769144"/>
                  <a:gd name="connsiteX35" fmla="*/ 0 w 797719"/>
                  <a:gd name="connsiteY35" fmla="*/ 542925 h 76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97719" h="769144">
                    <a:moveTo>
                      <a:pt x="21431" y="0"/>
                    </a:moveTo>
                    <a:lnTo>
                      <a:pt x="47625" y="42862"/>
                    </a:lnTo>
                    <a:lnTo>
                      <a:pt x="47625" y="42862"/>
                    </a:lnTo>
                    <a:lnTo>
                      <a:pt x="47625" y="73819"/>
                    </a:lnTo>
                    <a:lnTo>
                      <a:pt x="80962" y="111919"/>
                    </a:lnTo>
                    <a:lnTo>
                      <a:pt x="135731" y="161925"/>
                    </a:lnTo>
                    <a:lnTo>
                      <a:pt x="173831" y="192881"/>
                    </a:lnTo>
                    <a:lnTo>
                      <a:pt x="254794" y="216694"/>
                    </a:lnTo>
                    <a:lnTo>
                      <a:pt x="316706" y="216694"/>
                    </a:lnTo>
                    <a:lnTo>
                      <a:pt x="369094" y="230981"/>
                    </a:lnTo>
                    <a:lnTo>
                      <a:pt x="397669" y="245269"/>
                    </a:lnTo>
                    <a:lnTo>
                      <a:pt x="466725" y="242887"/>
                    </a:lnTo>
                    <a:lnTo>
                      <a:pt x="545306" y="242887"/>
                    </a:lnTo>
                    <a:lnTo>
                      <a:pt x="614362" y="259556"/>
                    </a:lnTo>
                    <a:lnTo>
                      <a:pt x="685800" y="311944"/>
                    </a:lnTo>
                    <a:lnTo>
                      <a:pt x="728662" y="340519"/>
                    </a:lnTo>
                    <a:lnTo>
                      <a:pt x="781050" y="378619"/>
                    </a:lnTo>
                    <a:lnTo>
                      <a:pt x="797719" y="438150"/>
                    </a:lnTo>
                    <a:lnTo>
                      <a:pt x="795337" y="540544"/>
                    </a:lnTo>
                    <a:lnTo>
                      <a:pt x="781050" y="631031"/>
                    </a:lnTo>
                    <a:lnTo>
                      <a:pt x="771525" y="673894"/>
                    </a:lnTo>
                    <a:lnTo>
                      <a:pt x="738187" y="707231"/>
                    </a:lnTo>
                    <a:lnTo>
                      <a:pt x="688181" y="728662"/>
                    </a:lnTo>
                    <a:lnTo>
                      <a:pt x="592931" y="762000"/>
                    </a:lnTo>
                    <a:lnTo>
                      <a:pt x="533400" y="769144"/>
                    </a:lnTo>
                    <a:lnTo>
                      <a:pt x="497681" y="750094"/>
                    </a:lnTo>
                    <a:lnTo>
                      <a:pt x="452437" y="726281"/>
                    </a:lnTo>
                    <a:lnTo>
                      <a:pt x="407194" y="716756"/>
                    </a:lnTo>
                    <a:lnTo>
                      <a:pt x="361950" y="716756"/>
                    </a:lnTo>
                    <a:lnTo>
                      <a:pt x="302419" y="702469"/>
                    </a:lnTo>
                    <a:lnTo>
                      <a:pt x="242887" y="685800"/>
                    </a:lnTo>
                    <a:lnTo>
                      <a:pt x="195262" y="652462"/>
                    </a:lnTo>
                    <a:lnTo>
                      <a:pt x="126206" y="602456"/>
                    </a:lnTo>
                    <a:lnTo>
                      <a:pt x="100012" y="581025"/>
                    </a:lnTo>
                    <a:lnTo>
                      <a:pt x="45244" y="554831"/>
                    </a:lnTo>
                    <a:lnTo>
                      <a:pt x="0" y="54292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8" name="Freeform 277"/>
              <p:cNvSpPr/>
              <p:nvPr/>
            </p:nvSpPr>
            <p:spPr>
              <a:xfrm>
                <a:off x="4071768" y="4179192"/>
                <a:ext cx="580613" cy="398063"/>
              </a:xfrm>
              <a:custGeom>
                <a:avLst/>
                <a:gdLst>
                  <a:gd name="connsiteX0" fmla="*/ 0 w 581025"/>
                  <a:gd name="connsiteY0" fmla="*/ 0 h 397669"/>
                  <a:gd name="connsiteX1" fmla="*/ 76200 w 581025"/>
                  <a:gd name="connsiteY1" fmla="*/ 30956 h 397669"/>
                  <a:gd name="connsiteX2" fmla="*/ 111918 w 581025"/>
                  <a:gd name="connsiteY2" fmla="*/ 54769 h 397669"/>
                  <a:gd name="connsiteX3" fmla="*/ 188118 w 581025"/>
                  <a:gd name="connsiteY3" fmla="*/ 109537 h 397669"/>
                  <a:gd name="connsiteX4" fmla="*/ 228600 w 581025"/>
                  <a:gd name="connsiteY4" fmla="*/ 147637 h 397669"/>
                  <a:gd name="connsiteX5" fmla="*/ 345281 w 581025"/>
                  <a:gd name="connsiteY5" fmla="*/ 230981 h 397669"/>
                  <a:gd name="connsiteX6" fmla="*/ 407193 w 581025"/>
                  <a:gd name="connsiteY6" fmla="*/ 283369 h 397669"/>
                  <a:gd name="connsiteX7" fmla="*/ 471487 w 581025"/>
                  <a:gd name="connsiteY7" fmla="*/ 326231 h 397669"/>
                  <a:gd name="connsiteX8" fmla="*/ 561975 w 581025"/>
                  <a:gd name="connsiteY8" fmla="*/ 359569 h 397669"/>
                  <a:gd name="connsiteX9" fmla="*/ 557212 w 581025"/>
                  <a:gd name="connsiteY9" fmla="*/ 371475 h 397669"/>
                  <a:gd name="connsiteX10" fmla="*/ 509587 w 581025"/>
                  <a:gd name="connsiteY10" fmla="*/ 376237 h 397669"/>
                  <a:gd name="connsiteX11" fmla="*/ 511968 w 581025"/>
                  <a:gd name="connsiteY11" fmla="*/ 397669 h 397669"/>
                  <a:gd name="connsiteX12" fmla="*/ 571500 w 581025"/>
                  <a:gd name="connsiteY12" fmla="*/ 388144 h 397669"/>
                  <a:gd name="connsiteX13" fmla="*/ 581025 w 581025"/>
                  <a:gd name="connsiteY13" fmla="*/ 388144 h 39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1025" h="397669">
                    <a:moveTo>
                      <a:pt x="0" y="0"/>
                    </a:moveTo>
                    <a:lnTo>
                      <a:pt x="76200" y="30956"/>
                    </a:lnTo>
                    <a:lnTo>
                      <a:pt x="111918" y="54769"/>
                    </a:lnTo>
                    <a:lnTo>
                      <a:pt x="188118" y="109537"/>
                    </a:lnTo>
                    <a:lnTo>
                      <a:pt x="228600" y="147637"/>
                    </a:lnTo>
                    <a:lnTo>
                      <a:pt x="345281" y="230981"/>
                    </a:lnTo>
                    <a:lnTo>
                      <a:pt x="407193" y="283369"/>
                    </a:lnTo>
                    <a:lnTo>
                      <a:pt x="471487" y="326231"/>
                    </a:lnTo>
                    <a:lnTo>
                      <a:pt x="561975" y="359569"/>
                    </a:lnTo>
                    <a:lnTo>
                      <a:pt x="557212" y="371475"/>
                    </a:lnTo>
                    <a:lnTo>
                      <a:pt x="509587" y="376237"/>
                    </a:lnTo>
                    <a:lnTo>
                      <a:pt x="511968" y="397669"/>
                    </a:lnTo>
                    <a:lnTo>
                      <a:pt x="571500" y="388144"/>
                    </a:lnTo>
                    <a:lnTo>
                      <a:pt x="581025" y="388144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9" name="Freeform 278"/>
              <p:cNvSpPr/>
              <p:nvPr/>
            </p:nvSpPr>
            <p:spPr>
              <a:xfrm>
                <a:off x="4266995" y="4295822"/>
                <a:ext cx="215512" cy="271291"/>
              </a:xfrm>
              <a:custGeom>
                <a:avLst/>
                <a:gdLst>
                  <a:gd name="connsiteX0" fmla="*/ 0 w 216694"/>
                  <a:gd name="connsiteY0" fmla="*/ 0 h 271463"/>
                  <a:gd name="connsiteX1" fmla="*/ 30956 w 216694"/>
                  <a:gd name="connsiteY1" fmla="*/ 50006 h 271463"/>
                  <a:gd name="connsiteX2" fmla="*/ 66675 w 216694"/>
                  <a:gd name="connsiteY2" fmla="*/ 80963 h 271463"/>
                  <a:gd name="connsiteX3" fmla="*/ 107156 w 216694"/>
                  <a:gd name="connsiteY3" fmla="*/ 114300 h 271463"/>
                  <a:gd name="connsiteX4" fmla="*/ 133350 w 216694"/>
                  <a:gd name="connsiteY4" fmla="*/ 152400 h 271463"/>
                  <a:gd name="connsiteX5" fmla="*/ 159544 w 216694"/>
                  <a:gd name="connsiteY5" fmla="*/ 197644 h 271463"/>
                  <a:gd name="connsiteX6" fmla="*/ 166688 w 216694"/>
                  <a:gd name="connsiteY6" fmla="*/ 223838 h 271463"/>
                  <a:gd name="connsiteX7" fmla="*/ 192881 w 216694"/>
                  <a:gd name="connsiteY7" fmla="*/ 228600 h 271463"/>
                  <a:gd name="connsiteX8" fmla="*/ 211931 w 216694"/>
                  <a:gd name="connsiteY8" fmla="*/ 235744 h 271463"/>
                  <a:gd name="connsiteX9" fmla="*/ 216694 w 216694"/>
                  <a:gd name="connsiteY9" fmla="*/ 242888 h 271463"/>
                  <a:gd name="connsiteX10" fmla="*/ 211931 w 216694"/>
                  <a:gd name="connsiteY10" fmla="*/ 252413 h 271463"/>
                  <a:gd name="connsiteX11" fmla="*/ 204788 w 216694"/>
                  <a:gd name="connsiteY11" fmla="*/ 252413 h 271463"/>
                  <a:gd name="connsiteX12" fmla="*/ 185738 w 216694"/>
                  <a:gd name="connsiteY12" fmla="*/ 245269 h 271463"/>
                  <a:gd name="connsiteX13" fmla="*/ 173831 w 216694"/>
                  <a:gd name="connsiteY13" fmla="*/ 245269 h 271463"/>
                  <a:gd name="connsiteX14" fmla="*/ 173831 w 216694"/>
                  <a:gd name="connsiteY14" fmla="*/ 254794 h 271463"/>
                  <a:gd name="connsiteX15" fmla="*/ 173831 w 216694"/>
                  <a:gd name="connsiteY15" fmla="*/ 254794 h 271463"/>
                  <a:gd name="connsiteX16" fmla="*/ 173831 w 216694"/>
                  <a:gd name="connsiteY16" fmla="*/ 271463 h 27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6694" h="271463">
                    <a:moveTo>
                      <a:pt x="0" y="0"/>
                    </a:moveTo>
                    <a:lnTo>
                      <a:pt x="30956" y="50006"/>
                    </a:lnTo>
                    <a:lnTo>
                      <a:pt x="66675" y="80963"/>
                    </a:lnTo>
                    <a:lnTo>
                      <a:pt x="107156" y="114300"/>
                    </a:lnTo>
                    <a:lnTo>
                      <a:pt x="133350" y="152400"/>
                    </a:lnTo>
                    <a:lnTo>
                      <a:pt x="159544" y="197644"/>
                    </a:lnTo>
                    <a:lnTo>
                      <a:pt x="166688" y="223838"/>
                    </a:lnTo>
                    <a:lnTo>
                      <a:pt x="192881" y="228600"/>
                    </a:lnTo>
                    <a:lnTo>
                      <a:pt x="211931" y="235744"/>
                    </a:lnTo>
                    <a:lnTo>
                      <a:pt x="216694" y="242888"/>
                    </a:lnTo>
                    <a:lnTo>
                      <a:pt x="211931" y="252413"/>
                    </a:lnTo>
                    <a:lnTo>
                      <a:pt x="204788" y="252413"/>
                    </a:lnTo>
                    <a:lnTo>
                      <a:pt x="185738" y="245269"/>
                    </a:lnTo>
                    <a:lnTo>
                      <a:pt x="173831" y="245269"/>
                    </a:lnTo>
                    <a:lnTo>
                      <a:pt x="173831" y="254794"/>
                    </a:lnTo>
                    <a:lnTo>
                      <a:pt x="173831" y="254794"/>
                    </a:lnTo>
                    <a:lnTo>
                      <a:pt x="173831" y="271463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0" name="Freeform 279"/>
              <p:cNvSpPr/>
              <p:nvPr/>
            </p:nvSpPr>
            <p:spPr>
              <a:xfrm>
                <a:off x="4185861" y="4283144"/>
                <a:ext cx="238330" cy="289040"/>
              </a:xfrm>
              <a:custGeom>
                <a:avLst/>
                <a:gdLst>
                  <a:gd name="connsiteX0" fmla="*/ 238125 w 238125"/>
                  <a:gd name="connsiteY0" fmla="*/ 288131 h 288131"/>
                  <a:gd name="connsiteX1" fmla="*/ 226218 w 238125"/>
                  <a:gd name="connsiteY1" fmla="*/ 233362 h 288131"/>
                  <a:gd name="connsiteX2" fmla="*/ 202406 w 238125"/>
                  <a:gd name="connsiteY2" fmla="*/ 183356 h 288131"/>
                  <a:gd name="connsiteX3" fmla="*/ 164306 w 238125"/>
                  <a:gd name="connsiteY3" fmla="*/ 142875 h 288131"/>
                  <a:gd name="connsiteX4" fmla="*/ 83343 w 238125"/>
                  <a:gd name="connsiteY4" fmla="*/ 66675 h 288131"/>
                  <a:gd name="connsiteX5" fmla="*/ 23812 w 238125"/>
                  <a:gd name="connsiteY5" fmla="*/ 21431 h 288131"/>
                  <a:gd name="connsiteX6" fmla="*/ 0 w 238125"/>
                  <a:gd name="connsiteY6" fmla="*/ 0 h 28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288131">
                    <a:moveTo>
                      <a:pt x="238125" y="288131"/>
                    </a:moveTo>
                    <a:lnTo>
                      <a:pt x="226218" y="233362"/>
                    </a:lnTo>
                    <a:lnTo>
                      <a:pt x="202406" y="183356"/>
                    </a:lnTo>
                    <a:lnTo>
                      <a:pt x="164306" y="142875"/>
                    </a:lnTo>
                    <a:lnTo>
                      <a:pt x="83343" y="66675"/>
                    </a:lnTo>
                    <a:lnTo>
                      <a:pt x="23812" y="21431"/>
                    </a:lnTo>
                    <a:lnTo>
                      <a:pt x="0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1" name="Freeform 280"/>
              <p:cNvSpPr/>
              <p:nvPr/>
            </p:nvSpPr>
            <p:spPr>
              <a:xfrm>
                <a:off x="3815688" y="4151301"/>
                <a:ext cx="372709" cy="261151"/>
              </a:xfrm>
              <a:custGeom>
                <a:avLst/>
                <a:gdLst>
                  <a:gd name="connsiteX0" fmla="*/ 0 w 371475"/>
                  <a:gd name="connsiteY0" fmla="*/ 261937 h 261937"/>
                  <a:gd name="connsiteX1" fmla="*/ 30956 w 371475"/>
                  <a:gd name="connsiteY1" fmla="*/ 209550 h 261937"/>
                  <a:gd name="connsiteX2" fmla="*/ 47625 w 371475"/>
                  <a:gd name="connsiteY2" fmla="*/ 178594 h 261937"/>
                  <a:gd name="connsiteX3" fmla="*/ 42862 w 371475"/>
                  <a:gd name="connsiteY3" fmla="*/ 142875 h 261937"/>
                  <a:gd name="connsiteX4" fmla="*/ 35719 w 371475"/>
                  <a:gd name="connsiteY4" fmla="*/ 90487 h 261937"/>
                  <a:gd name="connsiteX5" fmla="*/ 45244 w 371475"/>
                  <a:gd name="connsiteY5" fmla="*/ 52387 h 261937"/>
                  <a:gd name="connsiteX6" fmla="*/ 76200 w 371475"/>
                  <a:gd name="connsiteY6" fmla="*/ 28575 h 261937"/>
                  <a:gd name="connsiteX7" fmla="*/ 128587 w 371475"/>
                  <a:gd name="connsiteY7" fmla="*/ 0 h 261937"/>
                  <a:gd name="connsiteX8" fmla="*/ 169069 w 371475"/>
                  <a:gd name="connsiteY8" fmla="*/ 9525 h 261937"/>
                  <a:gd name="connsiteX9" fmla="*/ 219075 w 371475"/>
                  <a:gd name="connsiteY9" fmla="*/ 30956 h 261937"/>
                  <a:gd name="connsiteX10" fmla="*/ 230981 w 371475"/>
                  <a:gd name="connsiteY10" fmla="*/ 45244 h 261937"/>
                  <a:gd name="connsiteX11" fmla="*/ 242887 w 371475"/>
                  <a:gd name="connsiteY11" fmla="*/ 66675 h 261937"/>
                  <a:gd name="connsiteX12" fmla="*/ 228600 w 371475"/>
                  <a:gd name="connsiteY12" fmla="*/ 80962 h 261937"/>
                  <a:gd name="connsiteX13" fmla="*/ 216694 w 371475"/>
                  <a:gd name="connsiteY13" fmla="*/ 83344 h 261937"/>
                  <a:gd name="connsiteX14" fmla="*/ 195262 w 371475"/>
                  <a:gd name="connsiteY14" fmla="*/ 83344 h 261937"/>
                  <a:gd name="connsiteX15" fmla="*/ 173831 w 371475"/>
                  <a:gd name="connsiteY15" fmla="*/ 80962 h 261937"/>
                  <a:gd name="connsiteX16" fmla="*/ 169069 w 371475"/>
                  <a:gd name="connsiteY16" fmla="*/ 80962 h 261937"/>
                  <a:gd name="connsiteX17" fmla="*/ 166687 w 371475"/>
                  <a:gd name="connsiteY17" fmla="*/ 97631 h 261937"/>
                  <a:gd name="connsiteX18" fmla="*/ 164306 w 371475"/>
                  <a:gd name="connsiteY18" fmla="*/ 111919 h 261937"/>
                  <a:gd name="connsiteX19" fmla="*/ 152400 w 371475"/>
                  <a:gd name="connsiteY19" fmla="*/ 109537 h 261937"/>
                  <a:gd name="connsiteX20" fmla="*/ 142875 w 371475"/>
                  <a:gd name="connsiteY20" fmla="*/ 92869 h 261937"/>
                  <a:gd name="connsiteX21" fmla="*/ 130969 w 371475"/>
                  <a:gd name="connsiteY21" fmla="*/ 76200 h 261937"/>
                  <a:gd name="connsiteX22" fmla="*/ 121444 w 371475"/>
                  <a:gd name="connsiteY22" fmla="*/ 76200 h 261937"/>
                  <a:gd name="connsiteX23" fmla="*/ 107156 w 371475"/>
                  <a:gd name="connsiteY23" fmla="*/ 78581 h 261937"/>
                  <a:gd name="connsiteX24" fmla="*/ 107156 w 371475"/>
                  <a:gd name="connsiteY24" fmla="*/ 78581 h 261937"/>
                  <a:gd name="connsiteX25" fmla="*/ 116681 w 371475"/>
                  <a:gd name="connsiteY25" fmla="*/ 107156 h 261937"/>
                  <a:gd name="connsiteX26" fmla="*/ 130969 w 371475"/>
                  <a:gd name="connsiteY26" fmla="*/ 142875 h 261937"/>
                  <a:gd name="connsiteX27" fmla="*/ 147637 w 371475"/>
                  <a:gd name="connsiteY27" fmla="*/ 147637 h 261937"/>
                  <a:gd name="connsiteX28" fmla="*/ 214312 w 371475"/>
                  <a:gd name="connsiteY28" fmla="*/ 142875 h 261937"/>
                  <a:gd name="connsiteX29" fmla="*/ 238125 w 371475"/>
                  <a:gd name="connsiteY29" fmla="*/ 142875 h 261937"/>
                  <a:gd name="connsiteX30" fmla="*/ 228600 w 371475"/>
                  <a:gd name="connsiteY30" fmla="*/ 188119 h 261937"/>
                  <a:gd name="connsiteX31" fmla="*/ 152400 w 371475"/>
                  <a:gd name="connsiteY31" fmla="*/ 209550 h 261937"/>
                  <a:gd name="connsiteX32" fmla="*/ 157162 w 371475"/>
                  <a:gd name="connsiteY32" fmla="*/ 233362 h 261937"/>
                  <a:gd name="connsiteX33" fmla="*/ 257175 w 371475"/>
                  <a:gd name="connsiteY33" fmla="*/ 209550 h 261937"/>
                  <a:gd name="connsiteX34" fmla="*/ 288131 w 371475"/>
                  <a:gd name="connsiteY34" fmla="*/ 73819 h 261937"/>
                  <a:gd name="connsiteX35" fmla="*/ 335756 w 371475"/>
                  <a:gd name="connsiteY35" fmla="*/ 100012 h 261937"/>
                  <a:gd name="connsiteX36" fmla="*/ 342900 w 371475"/>
                  <a:gd name="connsiteY36" fmla="*/ 176212 h 261937"/>
                  <a:gd name="connsiteX37" fmla="*/ 361950 w 371475"/>
                  <a:gd name="connsiteY37" fmla="*/ 185737 h 261937"/>
                  <a:gd name="connsiteX38" fmla="*/ 371475 w 371475"/>
                  <a:gd name="connsiteY38" fmla="*/ 138112 h 261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71475" h="261937">
                    <a:moveTo>
                      <a:pt x="0" y="261937"/>
                    </a:moveTo>
                    <a:lnTo>
                      <a:pt x="30956" y="209550"/>
                    </a:lnTo>
                    <a:lnTo>
                      <a:pt x="47625" y="178594"/>
                    </a:lnTo>
                    <a:lnTo>
                      <a:pt x="42862" y="142875"/>
                    </a:lnTo>
                    <a:lnTo>
                      <a:pt x="35719" y="90487"/>
                    </a:lnTo>
                    <a:lnTo>
                      <a:pt x="45244" y="52387"/>
                    </a:lnTo>
                    <a:lnTo>
                      <a:pt x="76200" y="28575"/>
                    </a:lnTo>
                    <a:lnTo>
                      <a:pt x="128587" y="0"/>
                    </a:lnTo>
                    <a:lnTo>
                      <a:pt x="169069" y="9525"/>
                    </a:lnTo>
                    <a:lnTo>
                      <a:pt x="219075" y="30956"/>
                    </a:lnTo>
                    <a:lnTo>
                      <a:pt x="230981" y="45244"/>
                    </a:lnTo>
                    <a:lnTo>
                      <a:pt x="242887" y="66675"/>
                    </a:lnTo>
                    <a:lnTo>
                      <a:pt x="228600" y="80962"/>
                    </a:lnTo>
                    <a:lnTo>
                      <a:pt x="216694" y="83344"/>
                    </a:lnTo>
                    <a:lnTo>
                      <a:pt x="195262" y="83344"/>
                    </a:lnTo>
                    <a:lnTo>
                      <a:pt x="173831" y="80962"/>
                    </a:lnTo>
                    <a:lnTo>
                      <a:pt x="169069" y="80962"/>
                    </a:lnTo>
                    <a:lnTo>
                      <a:pt x="166687" y="97631"/>
                    </a:lnTo>
                    <a:lnTo>
                      <a:pt x="164306" y="111919"/>
                    </a:lnTo>
                    <a:lnTo>
                      <a:pt x="152400" y="109537"/>
                    </a:lnTo>
                    <a:lnTo>
                      <a:pt x="142875" y="92869"/>
                    </a:lnTo>
                    <a:lnTo>
                      <a:pt x="130969" y="76200"/>
                    </a:lnTo>
                    <a:lnTo>
                      <a:pt x="121444" y="76200"/>
                    </a:lnTo>
                    <a:lnTo>
                      <a:pt x="107156" y="78581"/>
                    </a:lnTo>
                    <a:lnTo>
                      <a:pt x="107156" y="78581"/>
                    </a:lnTo>
                    <a:lnTo>
                      <a:pt x="116681" y="107156"/>
                    </a:lnTo>
                    <a:lnTo>
                      <a:pt x="130969" y="142875"/>
                    </a:lnTo>
                    <a:lnTo>
                      <a:pt x="147637" y="147637"/>
                    </a:lnTo>
                    <a:lnTo>
                      <a:pt x="214312" y="142875"/>
                    </a:lnTo>
                    <a:lnTo>
                      <a:pt x="238125" y="142875"/>
                    </a:lnTo>
                    <a:lnTo>
                      <a:pt x="228600" y="188119"/>
                    </a:lnTo>
                    <a:lnTo>
                      <a:pt x="152400" y="209550"/>
                    </a:lnTo>
                    <a:lnTo>
                      <a:pt x="157162" y="233362"/>
                    </a:lnTo>
                    <a:lnTo>
                      <a:pt x="257175" y="209550"/>
                    </a:lnTo>
                    <a:lnTo>
                      <a:pt x="288131" y="73819"/>
                    </a:lnTo>
                    <a:lnTo>
                      <a:pt x="335756" y="100012"/>
                    </a:lnTo>
                    <a:lnTo>
                      <a:pt x="342900" y="176212"/>
                    </a:lnTo>
                    <a:lnTo>
                      <a:pt x="361950" y="185737"/>
                    </a:lnTo>
                    <a:lnTo>
                      <a:pt x="371475" y="138112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2" name="Freeform 281"/>
              <p:cNvSpPr/>
              <p:nvPr/>
            </p:nvSpPr>
            <p:spPr>
              <a:xfrm>
                <a:off x="3815688" y="4412452"/>
                <a:ext cx="223118" cy="423417"/>
              </a:xfrm>
              <a:custGeom>
                <a:avLst/>
                <a:gdLst>
                  <a:gd name="connsiteX0" fmla="*/ 133350 w 223837"/>
                  <a:gd name="connsiteY0" fmla="*/ 423863 h 423863"/>
                  <a:gd name="connsiteX1" fmla="*/ 221456 w 223837"/>
                  <a:gd name="connsiteY1" fmla="*/ 323850 h 423863"/>
                  <a:gd name="connsiteX2" fmla="*/ 223837 w 223837"/>
                  <a:gd name="connsiteY2" fmla="*/ 297657 h 423863"/>
                  <a:gd name="connsiteX3" fmla="*/ 185737 w 223837"/>
                  <a:gd name="connsiteY3" fmla="*/ 238125 h 423863"/>
                  <a:gd name="connsiteX4" fmla="*/ 152400 w 223837"/>
                  <a:gd name="connsiteY4" fmla="*/ 204788 h 423863"/>
                  <a:gd name="connsiteX5" fmla="*/ 126206 w 223837"/>
                  <a:gd name="connsiteY5" fmla="*/ 157163 h 423863"/>
                  <a:gd name="connsiteX6" fmla="*/ 123825 w 223837"/>
                  <a:gd name="connsiteY6" fmla="*/ 114300 h 423863"/>
                  <a:gd name="connsiteX7" fmla="*/ 157162 w 223837"/>
                  <a:gd name="connsiteY7" fmla="*/ 57150 h 423863"/>
                  <a:gd name="connsiteX8" fmla="*/ 157162 w 223837"/>
                  <a:gd name="connsiteY8" fmla="*/ 33338 h 423863"/>
                  <a:gd name="connsiteX9" fmla="*/ 157162 w 223837"/>
                  <a:gd name="connsiteY9" fmla="*/ 21432 h 423863"/>
                  <a:gd name="connsiteX10" fmla="*/ 145256 w 223837"/>
                  <a:gd name="connsiteY10" fmla="*/ 16669 h 423863"/>
                  <a:gd name="connsiteX11" fmla="*/ 123825 w 223837"/>
                  <a:gd name="connsiteY11" fmla="*/ 21432 h 423863"/>
                  <a:gd name="connsiteX12" fmla="*/ 102393 w 223837"/>
                  <a:gd name="connsiteY12" fmla="*/ 21432 h 423863"/>
                  <a:gd name="connsiteX13" fmla="*/ 102393 w 223837"/>
                  <a:gd name="connsiteY13" fmla="*/ 21432 h 423863"/>
                  <a:gd name="connsiteX14" fmla="*/ 69056 w 223837"/>
                  <a:gd name="connsiteY14" fmla="*/ 16669 h 423863"/>
                  <a:gd name="connsiteX15" fmla="*/ 35718 w 223837"/>
                  <a:gd name="connsiteY15" fmla="*/ 21432 h 423863"/>
                  <a:gd name="connsiteX16" fmla="*/ 19050 w 223837"/>
                  <a:gd name="connsiteY16" fmla="*/ 21432 h 423863"/>
                  <a:gd name="connsiteX17" fmla="*/ 9525 w 223837"/>
                  <a:gd name="connsiteY17" fmla="*/ 16669 h 423863"/>
                  <a:gd name="connsiteX18" fmla="*/ 0 w 223837"/>
                  <a:gd name="connsiteY18" fmla="*/ 0 h 42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3837" h="423863">
                    <a:moveTo>
                      <a:pt x="133350" y="423863"/>
                    </a:moveTo>
                    <a:lnTo>
                      <a:pt x="221456" y="323850"/>
                    </a:lnTo>
                    <a:lnTo>
                      <a:pt x="223837" y="297657"/>
                    </a:lnTo>
                    <a:lnTo>
                      <a:pt x="185737" y="238125"/>
                    </a:lnTo>
                    <a:lnTo>
                      <a:pt x="152400" y="204788"/>
                    </a:lnTo>
                    <a:lnTo>
                      <a:pt x="126206" y="157163"/>
                    </a:lnTo>
                    <a:lnTo>
                      <a:pt x="123825" y="114300"/>
                    </a:lnTo>
                    <a:lnTo>
                      <a:pt x="157162" y="57150"/>
                    </a:lnTo>
                    <a:lnTo>
                      <a:pt x="157162" y="33338"/>
                    </a:lnTo>
                    <a:lnTo>
                      <a:pt x="157162" y="21432"/>
                    </a:lnTo>
                    <a:lnTo>
                      <a:pt x="145256" y="16669"/>
                    </a:lnTo>
                    <a:lnTo>
                      <a:pt x="123825" y="21432"/>
                    </a:lnTo>
                    <a:lnTo>
                      <a:pt x="102393" y="21432"/>
                    </a:lnTo>
                    <a:lnTo>
                      <a:pt x="102393" y="21432"/>
                    </a:lnTo>
                    <a:lnTo>
                      <a:pt x="69056" y="16669"/>
                    </a:lnTo>
                    <a:lnTo>
                      <a:pt x="35718" y="21432"/>
                    </a:lnTo>
                    <a:lnTo>
                      <a:pt x="19050" y="21432"/>
                    </a:lnTo>
                    <a:lnTo>
                      <a:pt x="9525" y="16669"/>
                    </a:lnTo>
                    <a:lnTo>
                      <a:pt x="0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3" name="Freeform 282"/>
              <p:cNvSpPr/>
              <p:nvPr/>
            </p:nvSpPr>
            <p:spPr>
              <a:xfrm>
                <a:off x="3498760" y="4714168"/>
                <a:ext cx="413274" cy="256080"/>
              </a:xfrm>
              <a:custGeom>
                <a:avLst/>
                <a:gdLst>
                  <a:gd name="connsiteX0" fmla="*/ 11907 w 414338"/>
                  <a:gd name="connsiteY0" fmla="*/ 254794 h 254794"/>
                  <a:gd name="connsiteX1" fmla="*/ 0 w 414338"/>
                  <a:gd name="connsiteY1" fmla="*/ 223838 h 254794"/>
                  <a:gd name="connsiteX2" fmla="*/ 0 w 414338"/>
                  <a:gd name="connsiteY2" fmla="*/ 188119 h 254794"/>
                  <a:gd name="connsiteX3" fmla="*/ 4763 w 414338"/>
                  <a:gd name="connsiteY3" fmla="*/ 161925 h 254794"/>
                  <a:gd name="connsiteX4" fmla="*/ 19050 w 414338"/>
                  <a:gd name="connsiteY4" fmla="*/ 138113 h 254794"/>
                  <a:gd name="connsiteX5" fmla="*/ 28575 w 414338"/>
                  <a:gd name="connsiteY5" fmla="*/ 126206 h 254794"/>
                  <a:gd name="connsiteX6" fmla="*/ 66675 w 414338"/>
                  <a:gd name="connsiteY6" fmla="*/ 114300 h 254794"/>
                  <a:gd name="connsiteX7" fmla="*/ 119063 w 414338"/>
                  <a:gd name="connsiteY7" fmla="*/ 100013 h 254794"/>
                  <a:gd name="connsiteX8" fmla="*/ 178594 w 414338"/>
                  <a:gd name="connsiteY8" fmla="*/ 80963 h 254794"/>
                  <a:gd name="connsiteX9" fmla="*/ 228600 w 414338"/>
                  <a:gd name="connsiteY9" fmla="*/ 57150 h 254794"/>
                  <a:gd name="connsiteX10" fmla="*/ 269082 w 414338"/>
                  <a:gd name="connsiteY10" fmla="*/ 38100 h 254794"/>
                  <a:gd name="connsiteX11" fmla="*/ 316707 w 414338"/>
                  <a:gd name="connsiteY11" fmla="*/ 19050 h 254794"/>
                  <a:gd name="connsiteX12" fmla="*/ 347663 w 414338"/>
                  <a:gd name="connsiteY12" fmla="*/ 7144 h 254794"/>
                  <a:gd name="connsiteX13" fmla="*/ 371475 w 414338"/>
                  <a:gd name="connsiteY13" fmla="*/ 0 h 254794"/>
                  <a:gd name="connsiteX14" fmla="*/ 390525 w 414338"/>
                  <a:gd name="connsiteY14" fmla="*/ 9525 h 254794"/>
                  <a:gd name="connsiteX15" fmla="*/ 390525 w 414338"/>
                  <a:gd name="connsiteY15" fmla="*/ 21431 h 254794"/>
                  <a:gd name="connsiteX16" fmla="*/ 383382 w 414338"/>
                  <a:gd name="connsiteY16" fmla="*/ 33338 h 254794"/>
                  <a:gd name="connsiteX17" fmla="*/ 395288 w 414338"/>
                  <a:gd name="connsiteY17" fmla="*/ 38100 h 254794"/>
                  <a:gd name="connsiteX18" fmla="*/ 404813 w 414338"/>
                  <a:gd name="connsiteY18" fmla="*/ 40481 h 254794"/>
                  <a:gd name="connsiteX19" fmla="*/ 414338 w 414338"/>
                  <a:gd name="connsiteY19" fmla="*/ 45244 h 254794"/>
                  <a:gd name="connsiteX20" fmla="*/ 414338 w 414338"/>
                  <a:gd name="connsiteY20" fmla="*/ 57150 h 254794"/>
                  <a:gd name="connsiteX21" fmla="*/ 404813 w 414338"/>
                  <a:gd name="connsiteY21" fmla="*/ 61913 h 25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4338" h="254794">
                    <a:moveTo>
                      <a:pt x="11907" y="254794"/>
                    </a:moveTo>
                    <a:lnTo>
                      <a:pt x="0" y="223838"/>
                    </a:lnTo>
                    <a:lnTo>
                      <a:pt x="0" y="188119"/>
                    </a:lnTo>
                    <a:lnTo>
                      <a:pt x="4763" y="161925"/>
                    </a:lnTo>
                    <a:lnTo>
                      <a:pt x="19050" y="138113"/>
                    </a:lnTo>
                    <a:lnTo>
                      <a:pt x="28575" y="126206"/>
                    </a:lnTo>
                    <a:lnTo>
                      <a:pt x="66675" y="114300"/>
                    </a:lnTo>
                    <a:lnTo>
                      <a:pt x="119063" y="100013"/>
                    </a:lnTo>
                    <a:lnTo>
                      <a:pt x="178594" y="80963"/>
                    </a:lnTo>
                    <a:lnTo>
                      <a:pt x="228600" y="57150"/>
                    </a:lnTo>
                    <a:lnTo>
                      <a:pt x="269082" y="38100"/>
                    </a:lnTo>
                    <a:lnTo>
                      <a:pt x="316707" y="19050"/>
                    </a:lnTo>
                    <a:lnTo>
                      <a:pt x="347663" y="7144"/>
                    </a:lnTo>
                    <a:lnTo>
                      <a:pt x="371475" y="0"/>
                    </a:lnTo>
                    <a:lnTo>
                      <a:pt x="390525" y="9525"/>
                    </a:lnTo>
                    <a:lnTo>
                      <a:pt x="390525" y="21431"/>
                    </a:lnTo>
                    <a:lnTo>
                      <a:pt x="383382" y="33338"/>
                    </a:lnTo>
                    <a:lnTo>
                      <a:pt x="395288" y="38100"/>
                    </a:lnTo>
                    <a:lnTo>
                      <a:pt x="404813" y="40481"/>
                    </a:lnTo>
                    <a:lnTo>
                      <a:pt x="414338" y="45244"/>
                    </a:lnTo>
                    <a:lnTo>
                      <a:pt x="414338" y="57150"/>
                    </a:lnTo>
                    <a:lnTo>
                      <a:pt x="404813" y="61913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4" name="Freeform 283"/>
              <p:cNvSpPr/>
              <p:nvPr/>
            </p:nvSpPr>
            <p:spPr>
              <a:xfrm>
                <a:off x="3896822" y="4782626"/>
                <a:ext cx="986283" cy="732741"/>
              </a:xfrm>
              <a:custGeom>
                <a:avLst/>
                <a:gdLst>
                  <a:gd name="connsiteX0" fmla="*/ 0 w 985838"/>
                  <a:gd name="connsiteY0" fmla="*/ 0 h 733425"/>
                  <a:gd name="connsiteX1" fmla="*/ 52388 w 985838"/>
                  <a:gd name="connsiteY1" fmla="*/ 59531 h 733425"/>
                  <a:gd name="connsiteX2" fmla="*/ 97632 w 985838"/>
                  <a:gd name="connsiteY2" fmla="*/ 88106 h 733425"/>
                  <a:gd name="connsiteX3" fmla="*/ 180975 w 985838"/>
                  <a:gd name="connsiteY3" fmla="*/ 130969 h 733425"/>
                  <a:gd name="connsiteX4" fmla="*/ 209550 w 985838"/>
                  <a:gd name="connsiteY4" fmla="*/ 147638 h 733425"/>
                  <a:gd name="connsiteX5" fmla="*/ 269082 w 985838"/>
                  <a:gd name="connsiteY5" fmla="*/ 183356 h 733425"/>
                  <a:gd name="connsiteX6" fmla="*/ 321469 w 985838"/>
                  <a:gd name="connsiteY6" fmla="*/ 209550 h 733425"/>
                  <a:gd name="connsiteX7" fmla="*/ 400050 w 985838"/>
                  <a:gd name="connsiteY7" fmla="*/ 235744 h 733425"/>
                  <a:gd name="connsiteX8" fmla="*/ 464344 w 985838"/>
                  <a:gd name="connsiteY8" fmla="*/ 280988 h 733425"/>
                  <a:gd name="connsiteX9" fmla="*/ 528638 w 985838"/>
                  <a:gd name="connsiteY9" fmla="*/ 347663 h 733425"/>
                  <a:gd name="connsiteX10" fmla="*/ 569119 w 985838"/>
                  <a:gd name="connsiteY10" fmla="*/ 392906 h 733425"/>
                  <a:gd name="connsiteX11" fmla="*/ 628650 w 985838"/>
                  <a:gd name="connsiteY11" fmla="*/ 454819 h 733425"/>
                  <a:gd name="connsiteX12" fmla="*/ 671513 w 985838"/>
                  <a:gd name="connsiteY12" fmla="*/ 492919 h 733425"/>
                  <a:gd name="connsiteX13" fmla="*/ 757238 w 985838"/>
                  <a:gd name="connsiteY13" fmla="*/ 528638 h 733425"/>
                  <a:gd name="connsiteX14" fmla="*/ 831057 w 985838"/>
                  <a:gd name="connsiteY14" fmla="*/ 554831 h 733425"/>
                  <a:gd name="connsiteX15" fmla="*/ 895350 w 985838"/>
                  <a:gd name="connsiteY15" fmla="*/ 550069 h 733425"/>
                  <a:gd name="connsiteX16" fmla="*/ 935832 w 985838"/>
                  <a:gd name="connsiteY16" fmla="*/ 547688 h 733425"/>
                  <a:gd name="connsiteX17" fmla="*/ 962025 w 985838"/>
                  <a:gd name="connsiteY17" fmla="*/ 511969 h 733425"/>
                  <a:gd name="connsiteX18" fmla="*/ 985838 w 985838"/>
                  <a:gd name="connsiteY18" fmla="*/ 519113 h 733425"/>
                  <a:gd name="connsiteX19" fmla="*/ 962025 w 985838"/>
                  <a:gd name="connsiteY19" fmla="*/ 566738 h 733425"/>
                  <a:gd name="connsiteX20" fmla="*/ 909638 w 985838"/>
                  <a:gd name="connsiteY20" fmla="*/ 576263 h 733425"/>
                  <a:gd name="connsiteX21" fmla="*/ 895350 w 985838"/>
                  <a:gd name="connsiteY21" fmla="*/ 581025 h 733425"/>
                  <a:gd name="connsiteX22" fmla="*/ 888207 w 985838"/>
                  <a:gd name="connsiteY22" fmla="*/ 638175 h 733425"/>
                  <a:gd name="connsiteX23" fmla="*/ 866775 w 985838"/>
                  <a:gd name="connsiteY23" fmla="*/ 685800 h 733425"/>
                  <a:gd name="connsiteX24" fmla="*/ 835819 w 985838"/>
                  <a:gd name="connsiteY24" fmla="*/ 700088 h 733425"/>
                  <a:gd name="connsiteX25" fmla="*/ 776288 w 985838"/>
                  <a:gd name="connsiteY25" fmla="*/ 714375 h 733425"/>
                  <a:gd name="connsiteX26" fmla="*/ 723900 w 985838"/>
                  <a:gd name="connsiteY26" fmla="*/ 723900 h 733425"/>
                  <a:gd name="connsiteX27" fmla="*/ 664369 w 985838"/>
                  <a:gd name="connsiteY27" fmla="*/ 733425 h 733425"/>
                  <a:gd name="connsiteX28" fmla="*/ 621507 w 985838"/>
                  <a:gd name="connsiteY28" fmla="*/ 733425 h 733425"/>
                  <a:gd name="connsiteX29" fmla="*/ 571500 w 985838"/>
                  <a:gd name="connsiteY29" fmla="*/ 714375 h 733425"/>
                  <a:gd name="connsiteX30" fmla="*/ 538163 w 985838"/>
                  <a:gd name="connsiteY30" fmla="*/ 688181 h 733425"/>
                  <a:gd name="connsiteX31" fmla="*/ 516732 w 985838"/>
                  <a:gd name="connsiteY31" fmla="*/ 666750 h 733425"/>
                  <a:gd name="connsiteX32" fmla="*/ 473869 w 985838"/>
                  <a:gd name="connsiteY32" fmla="*/ 652463 h 733425"/>
                  <a:gd name="connsiteX33" fmla="*/ 423863 w 985838"/>
                  <a:gd name="connsiteY33" fmla="*/ 640556 h 733425"/>
                  <a:gd name="connsiteX34" fmla="*/ 390525 w 985838"/>
                  <a:gd name="connsiteY34" fmla="*/ 623888 h 733425"/>
                  <a:gd name="connsiteX35" fmla="*/ 359569 w 985838"/>
                  <a:gd name="connsiteY35" fmla="*/ 600075 h 733425"/>
                  <a:gd name="connsiteX36" fmla="*/ 335757 w 985838"/>
                  <a:gd name="connsiteY36" fmla="*/ 576263 h 733425"/>
                  <a:gd name="connsiteX37" fmla="*/ 316707 w 985838"/>
                  <a:gd name="connsiteY37" fmla="*/ 564356 h 733425"/>
                  <a:gd name="connsiteX38" fmla="*/ 285750 w 985838"/>
                  <a:gd name="connsiteY38" fmla="*/ 552450 h 733425"/>
                  <a:gd name="connsiteX39" fmla="*/ 254794 w 985838"/>
                  <a:gd name="connsiteY39" fmla="*/ 554831 h 733425"/>
                  <a:gd name="connsiteX40" fmla="*/ 230982 w 985838"/>
                  <a:gd name="connsiteY40" fmla="*/ 547688 h 733425"/>
                  <a:gd name="connsiteX41" fmla="*/ 211932 w 985838"/>
                  <a:gd name="connsiteY41" fmla="*/ 533400 h 733425"/>
                  <a:gd name="connsiteX42" fmla="*/ 195263 w 985838"/>
                  <a:gd name="connsiteY42" fmla="*/ 523875 h 733425"/>
                  <a:gd name="connsiteX43" fmla="*/ 161925 w 985838"/>
                  <a:gd name="connsiteY43" fmla="*/ 523875 h 733425"/>
                  <a:gd name="connsiteX44" fmla="*/ 135732 w 985838"/>
                  <a:gd name="connsiteY44" fmla="*/ 519113 h 733425"/>
                  <a:gd name="connsiteX45" fmla="*/ 109538 w 985838"/>
                  <a:gd name="connsiteY45" fmla="*/ 507206 h 733425"/>
                  <a:gd name="connsiteX46" fmla="*/ 78582 w 985838"/>
                  <a:gd name="connsiteY46" fmla="*/ 490538 h 733425"/>
                  <a:gd name="connsiteX47" fmla="*/ 69057 w 985838"/>
                  <a:gd name="connsiteY47" fmla="*/ 461963 h 733425"/>
                  <a:gd name="connsiteX48" fmla="*/ 52388 w 985838"/>
                  <a:gd name="connsiteY48" fmla="*/ 433388 h 733425"/>
                  <a:gd name="connsiteX49" fmla="*/ 45244 w 985838"/>
                  <a:gd name="connsiteY49" fmla="*/ 373856 h 733425"/>
                  <a:gd name="connsiteX50" fmla="*/ 21432 w 985838"/>
                  <a:gd name="connsiteY50" fmla="*/ 366713 h 733425"/>
                  <a:gd name="connsiteX51" fmla="*/ 14288 w 985838"/>
                  <a:gd name="connsiteY51" fmla="*/ 309563 h 733425"/>
                  <a:gd name="connsiteX52" fmla="*/ 2382 w 985838"/>
                  <a:gd name="connsiteY52" fmla="*/ 252413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985838" h="733425">
                    <a:moveTo>
                      <a:pt x="0" y="0"/>
                    </a:moveTo>
                    <a:lnTo>
                      <a:pt x="52388" y="59531"/>
                    </a:lnTo>
                    <a:lnTo>
                      <a:pt x="97632" y="88106"/>
                    </a:lnTo>
                    <a:lnTo>
                      <a:pt x="180975" y="130969"/>
                    </a:lnTo>
                    <a:lnTo>
                      <a:pt x="209550" y="147638"/>
                    </a:lnTo>
                    <a:lnTo>
                      <a:pt x="269082" y="183356"/>
                    </a:lnTo>
                    <a:lnTo>
                      <a:pt x="321469" y="209550"/>
                    </a:lnTo>
                    <a:lnTo>
                      <a:pt x="400050" y="235744"/>
                    </a:lnTo>
                    <a:lnTo>
                      <a:pt x="464344" y="280988"/>
                    </a:lnTo>
                    <a:lnTo>
                      <a:pt x="528638" y="347663"/>
                    </a:lnTo>
                    <a:lnTo>
                      <a:pt x="569119" y="392906"/>
                    </a:lnTo>
                    <a:lnTo>
                      <a:pt x="628650" y="454819"/>
                    </a:lnTo>
                    <a:lnTo>
                      <a:pt x="671513" y="492919"/>
                    </a:lnTo>
                    <a:lnTo>
                      <a:pt x="757238" y="528638"/>
                    </a:lnTo>
                    <a:lnTo>
                      <a:pt x="831057" y="554831"/>
                    </a:lnTo>
                    <a:lnTo>
                      <a:pt x="895350" y="550069"/>
                    </a:lnTo>
                    <a:lnTo>
                      <a:pt x="935832" y="547688"/>
                    </a:lnTo>
                    <a:lnTo>
                      <a:pt x="962025" y="511969"/>
                    </a:lnTo>
                    <a:lnTo>
                      <a:pt x="985838" y="519113"/>
                    </a:lnTo>
                    <a:lnTo>
                      <a:pt x="962025" y="566738"/>
                    </a:lnTo>
                    <a:lnTo>
                      <a:pt x="909638" y="576263"/>
                    </a:lnTo>
                    <a:lnTo>
                      <a:pt x="895350" y="581025"/>
                    </a:lnTo>
                    <a:lnTo>
                      <a:pt x="888207" y="638175"/>
                    </a:lnTo>
                    <a:lnTo>
                      <a:pt x="866775" y="685800"/>
                    </a:lnTo>
                    <a:lnTo>
                      <a:pt x="835819" y="700088"/>
                    </a:lnTo>
                    <a:lnTo>
                      <a:pt x="776288" y="714375"/>
                    </a:lnTo>
                    <a:lnTo>
                      <a:pt x="723900" y="723900"/>
                    </a:lnTo>
                    <a:lnTo>
                      <a:pt x="664369" y="733425"/>
                    </a:lnTo>
                    <a:lnTo>
                      <a:pt x="621507" y="733425"/>
                    </a:lnTo>
                    <a:lnTo>
                      <a:pt x="571500" y="714375"/>
                    </a:lnTo>
                    <a:lnTo>
                      <a:pt x="538163" y="688181"/>
                    </a:lnTo>
                    <a:lnTo>
                      <a:pt x="516732" y="666750"/>
                    </a:lnTo>
                    <a:lnTo>
                      <a:pt x="473869" y="652463"/>
                    </a:lnTo>
                    <a:lnTo>
                      <a:pt x="423863" y="640556"/>
                    </a:lnTo>
                    <a:lnTo>
                      <a:pt x="390525" y="623888"/>
                    </a:lnTo>
                    <a:lnTo>
                      <a:pt x="359569" y="600075"/>
                    </a:lnTo>
                    <a:lnTo>
                      <a:pt x="335757" y="576263"/>
                    </a:lnTo>
                    <a:lnTo>
                      <a:pt x="316707" y="564356"/>
                    </a:lnTo>
                    <a:lnTo>
                      <a:pt x="285750" y="552450"/>
                    </a:lnTo>
                    <a:lnTo>
                      <a:pt x="254794" y="554831"/>
                    </a:lnTo>
                    <a:lnTo>
                      <a:pt x="230982" y="547688"/>
                    </a:lnTo>
                    <a:lnTo>
                      <a:pt x="211932" y="533400"/>
                    </a:lnTo>
                    <a:lnTo>
                      <a:pt x="195263" y="523875"/>
                    </a:lnTo>
                    <a:lnTo>
                      <a:pt x="161925" y="523875"/>
                    </a:lnTo>
                    <a:lnTo>
                      <a:pt x="135732" y="519113"/>
                    </a:lnTo>
                    <a:lnTo>
                      <a:pt x="109538" y="507206"/>
                    </a:lnTo>
                    <a:lnTo>
                      <a:pt x="78582" y="490538"/>
                    </a:lnTo>
                    <a:lnTo>
                      <a:pt x="69057" y="461963"/>
                    </a:lnTo>
                    <a:lnTo>
                      <a:pt x="52388" y="433388"/>
                    </a:lnTo>
                    <a:lnTo>
                      <a:pt x="45244" y="373856"/>
                    </a:lnTo>
                    <a:lnTo>
                      <a:pt x="21432" y="366713"/>
                    </a:lnTo>
                    <a:lnTo>
                      <a:pt x="14288" y="309563"/>
                    </a:lnTo>
                    <a:lnTo>
                      <a:pt x="2382" y="252413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5" name="Freeform 284"/>
              <p:cNvSpPr/>
              <p:nvPr/>
            </p:nvSpPr>
            <p:spPr>
              <a:xfrm>
                <a:off x="4538287" y="5122375"/>
                <a:ext cx="197764" cy="78598"/>
              </a:xfrm>
              <a:custGeom>
                <a:avLst/>
                <a:gdLst>
                  <a:gd name="connsiteX0" fmla="*/ 0 w 197643"/>
                  <a:gd name="connsiteY0" fmla="*/ 0 h 78581"/>
                  <a:gd name="connsiteX1" fmla="*/ 54768 w 197643"/>
                  <a:gd name="connsiteY1" fmla="*/ 7144 h 78581"/>
                  <a:gd name="connsiteX2" fmla="*/ 102393 w 197643"/>
                  <a:gd name="connsiteY2" fmla="*/ 16669 h 78581"/>
                  <a:gd name="connsiteX3" fmla="*/ 133350 w 197643"/>
                  <a:gd name="connsiteY3" fmla="*/ 35719 h 78581"/>
                  <a:gd name="connsiteX4" fmla="*/ 171450 w 197643"/>
                  <a:gd name="connsiteY4" fmla="*/ 52387 h 78581"/>
                  <a:gd name="connsiteX5" fmla="*/ 171450 w 197643"/>
                  <a:gd name="connsiteY5" fmla="*/ 52387 h 78581"/>
                  <a:gd name="connsiteX6" fmla="*/ 197643 w 197643"/>
                  <a:gd name="connsiteY6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643" h="78581">
                    <a:moveTo>
                      <a:pt x="0" y="0"/>
                    </a:moveTo>
                    <a:lnTo>
                      <a:pt x="54768" y="7144"/>
                    </a:lnTo>
                    <a:lnTo>
                      <a:pt x="102393" y="16669"/>
                    </a:lnTo>
                    <a:lnTo>
                      <a:pt x="133350" y="35719"/>
                    </a:lnTo>
                    <a:lnTo>
                      <a:pt x="171450" y="52387"/>
                    </a:lnTo>
                    <a:lnTo>
                      <a:pt x="171450" y="52387"/>
                    </a:lnTo>
                    <a:lnTo>
                      <a:pt x="197643" y="7858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6" name="Freeform 285"/>
              <p:cNvSpPr/>
              <p:nvPr/>
            </p:nvSpPr>
            <p:spPr>
              <a:xfrm>
                <a:off x="4525609" y="5124909"/>
                <a:ext cx="215512" cy="91276"/>
              </a:xfrm>
              <a:custGeom>
                <a:avLst/>
                <a:gdLst>
                  <a:gd name="connsiteX0" fmla="*/ 0 w 197644"/>
                  <a:gd name="connsiteY0" fmla="*/ 0 h 92869"/>
                  <a:gd name="connsiteX1" fmla="*/ 16669 w 197644"/>
                  <a:gd name="connsiteY1" fmla="*/ 54769 h 92869"/>
                  <a:gd name="connsiteX2" fmla="*/ 47625 w 197644"/>
                  <a:gd name="connsiteY2" fmla="*/ 73819 h 92869"/>
                  <a:gd name="connsiteX3" fmla="*/ 73819 w 197644"/>
                  <a:gd name="connsiteY3" fmla="*/ 88106 h 92869"/>
                  <a:gd name="connsiteX4" fmla="*/ 116681 w 197644"/>
                  <a:gd name="connsiteY4" fmla="*/ 90488 h 92869"/>
                  <a:gd name="connsiteX5" fmla="*/ 154781 w 197644"/>
                  <a:gd name="connsiteY5" fmla="*/ 90488 h 92869"/>
                  <a:gd name="connsiteX6" fmla="*/ 183356 w 197644"/>
                  <a:gd name="connsiteY6" fmla="*/ 92869 h 92869"/>
                  <a:gd name="connsiteX7" fmla="*/ 197644 w 197644"/>
                  <a:gd name="connsiteY7" fmla="*/ 90488 h 92869"/>
                  <a:gd name="connsiteX8" fmla="*/ 195263 w 197644"/>
                  <a:gd name="connsiteY8" fmla="*/ 78581 h 92869"/>
                  <a:gd name="connsiteX0" fmla="*/ 0 w 197644"/>
                  <a:gd name="connsiteY0" fmla="*/ 0 h 92869"/>
                  <a:gd name="connsiteX1" fmla="*/ 4763 w 197644"/>
                  <a:gd name="connsiteY1" fmla="*/ 21431 h 92869"/>
                  <a:gd name="connsiteX2" fmla="*/ 16669 w 197644"/>
                  <a:gd name="connsiteY2" fmla="*/ 54769 h 92869"/>
                  <a:gd name="connsiteX3" fmla="*/ 47625 w 197644"/>
                  <a:gd name="connsiteY3" fmla="*/ 73819 h 92869"/>
                  <a:gd name="connsiteX4" fmla="*/ 73819 w 197644"/>
                  <a:gd name="connsiteY4" fmla="*/ 88106 h 92869"/>
                  <a:gd name="connsiteX5" fmla="*/ 116681 w 197644"/>
                  <a:gd name="connsiteY5" fmla="*/ 90488 h 92869"/>
                  <a:gd name="connsiteX6" fmla="*/ 154781 w 197644"/>
                  <a:gd name="connsiteY6" fmla="*/ 90488 h 92869"/>
                  <a:gd name="connsiteX7" fmla="*/ 183356 w 197644"/>
                  <a:gd name="connsiteY7" fmla="*/ 92869 h 92869"/>
                  <a:gd name="connsiteX8" fmla="*/ 197644 w 197644"/>
                  <a:gd name="connsiteY8" fmla="*/ 90488 h 92869"/>
                  <a:gd name="connsiteX9" fmla="*/ 195263 w 197644"/>
                  <a:gd name="connsiteY9" fmla="*/ 78581 h 92869"/>
                  <a:gd name="connsiteX0" fmla="*/ 16668 w 214312"/>
                  <a:gd name="connsiteY0" fmla="*/ 0 h 92869"/>
                  <a:gd name="connsiteX1" fmla="*/ 0 w 214312"/>
                  <a:gd name="connsiteY1" fmla="*/ 28574 h 92869"/>
                  <a:gd name="connsiteX2" fmla="*/ 33337 w 214312"/>
                  <a:gd name="connsiteY2" fmla="*/ 54769 h 92869"/>
                  <a:gd name="connsiteX3" fmla="*/ 64293 w 214312"/>
                  <a:gd name="connsiteY3" fmla="*/ 73819 h 92869"/>
                  <a:gd name="connsiteX4" fmla="*/ 90487 w 214312"/>
                  <a:gd name="connsiteY4" fmla="*/ 88106 h 92869"/>
                  <a:gd name="connsiteX5" fmla="*/ 133349 w 214312"/>
                  <a:gd name="connsiteY5" fmla="*/ 90488 h 92869"/>
                  <a:gd name="connsiteX6" fmla="*/ 171449 w 214312"/>
                  <a:gd name="connsiteY6" fmla="*/ 90488 h 92869"/>
                  <a:gd name="connsiteX7" fmla="*/ 200024 w 214312"/>
                  <a:gd name="connsiteY7" fmla="*/ 92869 h 92869"/>
                  <a:gd name="connsiteX8" fmla="*/ 214312 w 214312"/>
                  <a:gd name="connsiteY8" fmla="*/ 90488 h 92869"/>
                  <a:gd name="connsiteX9" fmla="*/ 211931 w 214312"/>
                  <a:gd name="connsiteY9" fmla="*/ 78581 h 9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312" h="92869">
                    <a:moveTo>
                      <a:pt x="16668" y="0"/>
                    </a:moveTo>
                    <a:lnTo>
                      <a:pt x="0" y="28574"/>
                    </a:lnTo>
                    <a:lnTo>
                      <a:pt x="33337" y="54769"/>
                    </a:lnTo>
                    <a:lnTo>
                      <a:pt x="64293" y="73819"/>
                    </a:lnTo>
                    <a:lnTo>
                      <a:pt x="90487" y="88106"/>
                    </a:lnTo>
                    <a:lnTo>
                      <a:pt x="133349" y="90488"/>
                    </a:lnTo>
                    <a:lnTo>
                      <a:pt x="171449" y="90488"/>
                    </a:lnTo>
                    <a:lnTo>
                      <a:pt x="200024" y="92869"/>
                    </a:lnTo>
                    <a:lnTo>
                      <a:pt x="214312" y="90488"/>
                    </a:lnTo>
                    <a:lnTo>
                      <a:pt x="211931" y="7858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7" name="Freeform 286"/>
              <p:cNvSpPr/>
              <p:nvPr/>
            </p:nvSpPr>
            <p:spPr>
              <a:xfrm>
                <a:off x="4378554" y="5578754"/>
                <a:ext cx="276363" cy="294111"/>
              </a:xfrm>
              <a:custGeom>
                <a:avLst/>
                <a:gdLst>
                  <a:gd name="connsiteX0" fmla="*/ 276225 w 276225"/>
                  <a:gd name="connsiteY0" fmla="*/ 0 h 292894"/>
                  <a:gd name="connsiteX1" fmla="*/ 223837 w 276225"/>
                  <a:gd name="connsiteY1" fmla="*/ 4762 h 292894"/>
                  <a:gd name="connsiteX2" fmla="*/ 173831 w 276225"/>
                  <a:gd name="connsiteY2" fmla="*/ 19050 h 292894"/>
                  <a:gd name="connsiteX3" fmla="*/ 138112 w 276225"/>
                  <a:gd name="connsiteY3" fmla="*/ 23812 h 292894"/>
                  <a:gd name="connsiteX4" fmla="*/ 97631 w 276225"/>
                  <a:gd name="connsiteY4" fmla="*/ 26194 h 292894"/>
                  <a:gd name="connsiteX5" fmla="*/ 64294 w 276225"/>
                  <a:gd name="connsiteY5" fmla="*/ 28575 h 292894"/>
                  <a:gd name="connsiteX6" fmla="*/ 38100 w 276225"/>
                  <a:gd name="connsiteY6" fmla="*/ 52387 h 292894"/>
                  <a:gd name="connsiteX7" fmla="*/ 11906 w 276225"/>
                  <a:gd name="connsiteY7" fmla="*/ 85725 h 292894"/>
                  <a:gd name="connsiteX8" fmla="*/ 2381 w 276225"/>
                  <a:gd name="connsiteY8" fmla="*/ 147637 h 292894"/>
                  <a:gd name="connsiteX9" fmla="*/ 2381 w 276225"/>
                  <a:gd name="connsiteY9" fmla="*/ 166687 h 292894"/>
                  <a:gd name="connsiteX10" fmla="*/ 2381 w 276225"/>
                  <a:gd name="connsiteY10" fmla="*/ 190500 h 292894"/>
                  <a:gd name="connsiteX11" fmla="*/ 0 w 276225"/>
                  <a:gd name="connsiteY11" fmla="*/ 269081 h 292894"/>
                  <a:gd name="connsiteX12" fmla="*/ 0 w 276225"/>
                  <a:gd name="connsiteY12" fmla="*/ 292894 h 29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292894">
                    <a:moveTo>
                      <a:pt x="276225" y="0"/>
                    </a:moveTo>
                    <a:lnTo>
                      <a:pt x="223837" y="4762"/>
                    </a:lnTo>
                    <a:lnTo>
                      <a:pt x="173831" y="19050"/>
                    </a:lnTo>
                    <a:lnTo>
                      <a:pt x="138112" y="23812"/>
                    </a:lnTo>
                    <a:lnTo>
                      <a:pt x="97631" y="26194"/>
                    </a:lnTo>
                    <a:lnTo>
                      <a:pt x="64294" y="28575"/>
                    </a:lnTo>
                    <a:lnTo>
                      <a:pt x="38100" y="52387"/>
                    </a:lnTo>
                    <a:lnTo>
                      <a:pt x="11906" y="85725"/>
                    </a:lnTo>
                    <a:lnTo>
                      <a:pt x="2381" y="147637"/>
                    </a:lnTo>
                    <a:lnTo>
                      <a:pt x="2381" y="166687"/>
                    </a:lnTo>
                    <a:lnTo>
                      <a:pt x="2381" y="190500"/>
                    </a:lnTo>
                    <a:cubicBezTo>
                      <a:pt x="1587" y="216694"/>
                      <a:pt x="794" y="242887"/>
                      <a:pt x="0" y="269081"/>
                    </a:cubicBezTo>
                    <a:lnTo>
                      <a:pt x="0" y="292894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8" name="Freeform 287"/>
              <p:cNvSpPr/>
              <p:nvPr/>
            </p:nvSpPr>
            <p:spPr>
              <a:xfrm>
                <a:off x="3813154" y="5528045"/>
                <a:ext cx="603432" cy="469055"/>
              </a:xfrm>
              <a:custGeom>
                <a:avLst/>
                <a:gdLst>
                  <a:gd name="connsiteX0" fmla="*/ 545307 w 604838"/>
                  <a:gd name="connsiteY0" fmla="*/ 335756 h 466725"/>
                  <a:gd name="connsiteX1" fmla="*/ 545307 w 604838"/>
                  <a:gd name="connsiteY1" fmla="*/ 278606 h 466725"/>
                  <a:gd name="connsiteX2" fmla="*/ 550069 w 604838"/>
                  <a:gd name="connsiteY2" fmla="*/ 245268 h 466725"/>
                  <a:gd name="connsiteX3" fmla="*/ 554832 w 604838"/>
                  <a:gd name="connsiteY3" fmla="*/ 223837 h 466725"/>
                  <a:gd name="connsiteX4" fmla="*/ 554832 w 604838"/>
                  <a:gd name="connsiteY4" fmla="*/ 190500 h 466725"/>
                  <a:gd name="connsiteX5" fmla="*/ 557213 w 604838"/>
                  <a:gd name="connsiteY5" fmla="*/ 161925 h 466725"/>
                  <a:gd name="connsiteX6" fmla="*/ 569119 w 604838"/>
                  <a:gd name="connsiteY6" fmla="*/ 133350 h 466725"/>
                  <a:gd name="connsiteX7" fmla="*/ 578644 w 604838"/>
                  <a:gd name="connsiteY7" fmla="*/ 119062 h 466725"/>
                  <a:gd name="connsiteX8" fmla="*/ 604838 w 604838"/>
                  <a:gd name="connsiteY8" fmla="*/ 76200 h 466725"/>
                  <a:gd name="connsiteX9" fmla="*/ 581025 w 604838"/>
                  <a:gd name="connsiteY9" fmla="*/ 76200 h 466725"/>
                  <a:gd name="connsiteX10" fmla="*/ 550069 w 604838"/>
                  <a:gd name="connsiteY10" fmla="*/ 76200 h 466725"/>
                  <a:gd name="connsiteX11" fmla="*/ 490538 w 604838"/>
                  <a:gd name="connsiteY11" fmla="*/ 59531 h 466725"/>
                  <a:gd name="connsiteX12" fmla="*/ 464344 w 604838"/>
                  <a:gd name="connsiteY12" fmla="*/ 42862 h 466725"/>
                  <a:gd name="connsiteX13" fmla="*/ 435769 w 604838"/>
                  <a:gd name="connsiteY13" fmla="*/ 26193 h 466725"/>
                  <a:gd name="connsiteX14" fmla="*/ 416719 w 604838"/>
                  <a:gd name="connsiteY14" fmla="*/ 4762 h 466725"/>
                  <a:gd name="connsiteX15" fmla="*/ 388144 w 604838"/>
                  <a:gd name="connsiteY15" fmla="*/ 0 h 466725"/>
                  <a:gd name="connsiteX16" fmla="*/ 369094 w 604838"/>
                  <a:gd name="connsiteY16" fmla="*/ 0 h 466725"/>
                  <a:gd name="connsiteX17" fmla="*/ 345282 w 604838"/>
                  <a:gd name="connsiteY17" fmla="*/ 0 h 466725"/>
                  <a:gd name="connsiteX18" fmla="*/ 323850 w 604838"/>
                  <a:gd name="connsiteY18" fmla="*/ 14287 h 466725"/>
                  <a:gd name="connsiteX19" fmla="*/ 307182 w 604838"/>
                  <a:gd name="connsiteY19" fmla="*/ 30956 h 466725"/>
                  <a:gd name="connsiteX20" fmla="*/ 302419 w 604838"/>
                  <a:gd name="connsiteY20" fmla="*/ 57150 h 466725"/>
                  <a:gd name="connsiteX21" fmla="*/ 307182 w 604838"/>
                  <a:gd name="connsiteY21" fmla="*/ 85725 h 466725"/>
                  <a:gd name="connsiteX22" fmla="*/ 338138 w 604838"/>
                  <a:gd name="connsiteY22" fmla="*/ 130968 h 466725"/>
                  <a:gd name="connsiteX23" fmla="*/ 359569 w 604838"/>
                  <a:gd name="connsiteY23" fmla="*/ 154781 h 466725"/>
                  <a:gd name="connsiteX24" fmla="*/ 397669 w 604838"/>
                  <a:gd name="connsiteY24" fmla="*/ 169068 h 466725"/>
                  <a:gd name="connsiteX25" fmla="*/ 423863 w 604838"/>
                  <a:gd name="connsiteY25" fmla="*/ 176212 h 466725"/>
                  <a:gd name="connsiteX26" fmla="*/ 457200 w 604838"/>
                  <a:gd name="connsiteY26" fmla="*/ 166687 h 466725"/>
                  <a:gd name="connsiteX27" fmla="*/ 490538 w 604838"/>
                  <a:gd name="connsiteY27" fmla="*/ 164306 h 466725"/>
                  <a:gd name="connsiteX28" fmla="*/ 511969 w 604838"/>
                  <a:gd name="connsiteY28" fmla="*/ 171450 h 466725"/>
                  <a:gd name="connsiteX29" fmla="*/ 521494 w 604838"/>
                  <a:gd name="connsiteY29" fmla="*/ 190500 h 466725"/>
                  <a:gd name="connsiteX30" fmla="*/ 528638 w 604838"/>
                  <a:gd name="connsiteY30" fmla="*/ 214312 h 466725"/>
                  <a:gd name="connsiteX31" fmla="*/ 516732 w 604838"/>
                  <a:gd name="connsiteY31" fmla="*/ 235743 h 466725"/>
                  <a:gd name="connsiteX32" fmla="*/ 490538 w 604838"/>
                  <a:gd name="connsiteY32" fmla="*/ 209550 h 466725"/>
                  <a:gd name="connsiteX33" fmla="*/ 464344 w 604838"/>
                  <a:gd name="connsiteY33" fmla="*/ 202406 h 466725"/>
                  <a:gd name="connsiteX34" fmla="*/ 435769 w 604838"/>
                  <a:gd name="connsiteY34" fmla="*/ 200025 h 466725"/>
                  <a:gd name="connsiteX35" fmla="*/ 402432 w 604838"/>
                  <a:gd name="connsiteY35" fmla="*/ 204787 h 466725"/>
                  <a:gd name="connsiteX36" fmla="*/ 388144 w 604838"/>
                  <a:gd name="connsiteY36" fmla="*/ 211931 h 466725"/>
                  <a:gd name="connsiteX37" fmla="*/ 364332 w 604838"/>
                  <a:gd name="connsiteY37" fmla="*/ 207168 h 466725"/>
                  <a:gd name="connsiteX38" fmla="*/ 347663 w 604838"/>
                  <a:gd name="connsiteY38" fmla="*/ 219075 h 466725"/>
                  <a:gd name="connsiteX39" fmla="*/ 338138 w 604838"/>
                  <a:gd name="connsiteY39" fmla="*/ 219075 h 466725"/>
                  <a:gd name="connsiteX40" fmla="*/ 319088 w 604838"/>
                  <a:gd name="connsiteY40" fmla="*/ 192881 h 466725"/>
                  <a:gd name="connsiteX41" fmla="*/ 302419 w 604838"/>
                  <a:gd name="connsiteY41" fmla="*/ 176212 h 466725"/>
                  <a:gd name="connsiteX42" fmla="*/ 271463 w 604838"/>
                  <a:gd name="connsiteY42" fmla="*/ 169068 h 466725"/>
                  <a:gd name="connsiteX43" fmla="*/ 216694 w 604838"/>
                  <a:gd name="connsiteY43" fmla="*/ 180975 h 466725"/>
                  <a:gd name="connsiteX44" fmla="*/ 178594 w 604838"/>
                  <a:gd name="connsiteY44" fmla="*/ 197643 h 466725"/>
                  <a:gd name="connsiteX45" fmla="*/ 130969 w 604838"/>
                  <a:gd name="connsiteY45" fmla="*/ 214312 h 466725"/>
                  <a:gd name="connsiteX46" fmla="*/ 95250 w 604838"/>
                  <a:gd name="connsiteY46" fmla="*/ 219075 h 466725"/>
                  <a:gd name="connsiteX47" fmla="*/ 57150 w 604838"/>
                  <a:gd name="connsiteY47" fmla="*/ 230981 h 466725"/>
                  <a:gd name="connsiteX48" fmla="*/ 21432 w 604838"/>
                  <a:gd name="connsiteY48" fmla="*/ 245268 h 466725"/>
                  <a:gd name="connsiteX49" fmla="*/ 0 w 604838"/>
                  <a:gd name="connsiteY49" fmla="*/ 257175 h 466725"/>
                  <a:gd name="connsiteX50" fmla="*/ 0 w 604838"/>
                  <a:gd name="connsiteY50" fmla="*/ 269081 h 466725"/>
                  <a:gd name="connsiteX51" fmla="*/ 7144 w 604838"/>
                  <a:gd name="connsiteY51" fmla="*/ 295275 h 466725"/>
                  <a:gd name="connsiteX52" fmla="*/ 47625 w 604838"/>
                  <a:gd name="connsiteY52" fmla="*/ 323850 h 466725"/>
                  <a:gd name="connsiteX53" fmla="*/ 92869 w 604838"/>
                  <a:gd name="connsiteY53" fmla="*/ 342900 h 466725"/>
                  <a:gd name="connsiteX54" fmla="*/ 102394 w 604838"/>
                  <a:gd name="connsiteY54" fmla="*/ 373856 h 466725"/>
                  <a:gd name="connsiteX55" fmla="*/ 130969 w 604838"/>
                  <a:gd name="connsiteY55" fmla="*/ 402431 h 466725"/>
                  <a:gd name="connsiteX56" fmla="*/ 164307 w 604838"/>
                  <a:gd name="connsiteY56" fmla="*/ 414337 h 466725"/>
                  <a:gd name="connsiteX57" fmla="*/ 188119 w 604838"/>
                  <a:gd name="connsiteY57" fmla="*/ 450056 h 466725"/>
                  <a:gd name="connsiteX58" fmla="*/ 200025 w 604838"/>
                  <a:gd name="connsiteY58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604838" h="466725">
                    <a:moveTo>
                      <a:pt x="545307" y="335756"/>
                    </a:moveTo>
                    <a:lnTo>
                      <a:pt x="545307" y="278606"/>
                    </a:lnTo>
                    <a:lnTo>
                      <a:pt x="550069" y="245268"/>
                    </a:lnTo>
                    <a:lnTo>
                      <a:pt x="554832" y="223837"/>
                    </a:lnTo>
                    <a:lnTo>
                      <a:pt x="554832" y="190500"/>
                    </a:lnTo>
                    <a:lnTo>
                      <a:pt x="557213" y="161925"/>
                    </a:lnTo>
                    <a:lnTo>
                      <a:pt x="569119" y="133350"/>
                    </a:lnTo>
                    <a:lnTo>
                      <a:pt x="578644" y="119062"/>
                    </a:lnTo>
                    <a:lnTo>
                      <a:pt x="604838" y="76200"/>
                    </a:lnTo>
                    <a:lnTo>
                      <a:pt x="581025" y="76200"/>
                    </a:lnTo>
                    <a:lnTo>
                      <a:pt x="550069" y="76200"/>
                    </a:lnTo>
                    <a:lnTo>
                      <a:pt x="490538" y="59531"/>
                    </a:lnTo>
                    <a:lnTo>
                      <a:pt x="464344" y="42862"/>
                    </a:lnTo>
                    <a:lnTo>
                      <a:pt x="435769" y="26193"/>
                    </a:lnTo>
                    <a:lnTo>
                      <a:pt x="416719" y="4762"/>
                    </a:lnTo>
                    <a:lnTo>
                      <a:pt x="388144" y="0"/>
                    </a:lnTo>
                    <a:lnTo>
                      <a:pt x="369094" y="0"/>
                    </a:lnTo>
                    <a:lnTo>
                      <a:pt x="345282" y="0"/>
                    </a:lnTo>
                    <a:lnTo>
                      <a:pt x="323850" y="14287"/>
                    </a:lnTo>
                    <a:lnTo>
                      <a:pt x="307182" y="30956"/>
                    </a:lnTo>
                    <a:lnTo>
                      <a:pt x="302419" y="57150"/>
                    </a:lnTo>
                    <a:lnTo>
                      <a:pt x="307182" y="85725"/>
                    </a:lnTo>
                    <a:lnTo>
                      <a:pt x="338138" y="130968"/>
                    </a:lnTo>
                    <a:lnTo>
                      <a:pt x="359569" y="154781"/>
                    </a:lnTo>
                    <a:lnTo>
                      <a:pt x="397669" y="169068"/>
                    </a:lnTo>
                    <a:lnTo>
                      <a:pt x="423863" y="176212"/>
                    </a:lnTo>
                    <a:lnTo>
                      <a:pt x="457200" y="166687"/>
                    </a:lnTo>
                    <a:lnTo>
                      <a:pt x="490538" y="164306"/>
                    </a:lnTo>
                    <a:lnTo>
                      <a:pt x="511969" y="171450"/>
                    </a:lnTo>
                    <a:lnTo>
                      <a:pt x="521494" y="190500"/>
                    </a:lnTo>
                    <a:lnTo>
                      <a:pt x="528638" y="214312"/>
                    </a:lnTo>
                    <a:lnTo>
                      <a:pt x="516732" y="235743"/>
                    </a:lnTo>
                    <a:lnTo>
                      <a:pt x="490538" y="209550"/>
                    </a:lnTo>
                    <a:lnTo>
                      <a:pt x="464344" y="202406"/>
                    </a:lnTo>
                    <a:lnTo>
                      <a:pt x="435769" y="200025"/>
                    </a:lnTo>
                    <a:lnTo>
                      <a:pt x="402432" y="204787"/>
                    </a:lnTo>
                    <a:lnTo>
                      <a:pt x="388144" y="211931"/>
                    </a:lnTo>
                    <a:lnTo>
                      <a:pt x="364332" y="207168"/>
                    </a:lnTo>
                    <a:lnTo>
                      <a:pt x="347663" y="219075"/>
                    </a:lnTo>
                    <a:lnTo>
                      <a:pt x="338138" y="219075"/>
                    </a:lnTo>
                    <a:lnTo>
                      <a:pt x="319088" y="192881"/>
                    </a:lnTo>
                    <a:lnTo>
                      <a:pt x="302419" y="176212"/>
                    </a:lnTo>
                    <a:lnTo>
                      <a:pt x="271463" y="169068"/>
                    </a:lnTo>
                    <a:lnTo>
                      <a:pt x="216694" y="180975"/>
                    </a:lnTo>
                    <a:lnTo>
                      <a:pt x="178594" y="197643"/>
                    </a:lnTo>
                    <a:lnTo>
                      <a:pt x="130969" y="214312"/>
                    </a:lnTo>
                    <a:lnTo>
                      <a:pt x="95250" y="219075"/>
                    </a:lnTo>
                    <a:lnTo>
                      <a:pt x="57150" y="230981"/>
                    </a:lnTo>
                    <a:lnTo>
                      <a:pt x="21432" y="245268"/>
                    </a:lnTo>
                    <a:lnTo>
                      <a:pt x="0" y="257175"/>
                    </a:lnTo>
                    <a:lnTo>
                      <a:pt x="0" y="269081"/>
                    </a:lnTo>
                    <a:lnTo>
                      <a:pt x="7144" y="295275"/>
                    </a:lnTo>
                    <a:lnTo>
                      <a:pt x="47625" y="323850"/>
                    </a:lnTo>
                    <a:lnTo>
                      <a:pt x="92869" y="342900"/>
                    </a:lnTo>
                    <a:lnTo>
                      <a:pt x="102394" y="373856"/>
                    </a:lnTo>
                    <a:lnTo>
                      <a:pt x="130969" y="402431"/>
                    </a:lnTo>
                    <a:lnTo>
                      <a:pt x="164307" y="414337"/>
                    </a:lnTo>
                    <a:lnTo>
                      <a:pt x="188119" y="450056"/>
                    </a:lnTo>
                    <a:lnTo>
                      <a:pt x="200025" y="46672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9" name="Freeform 288"/>
              <p:cNvSpPr/>
              <p:nvPr/>
            </p:nvSpPr>
            <p:spPr>
              <a:xfrm>
                <a:off x="4008381" y="5992029"/>
                <a:ext cx="517228" cy="172410"/>
              </a:xfrm>
              <a:custGeom>
                <a:avLst/>
                <a:gdLst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8619 w 519112"/>
                  <a:gd name="connsiteY10" fmla="*/ 135731 h 173831"/>
                  <a:gd name="connsiteX11" fmla="*/ 414337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8619 w 519112"/>
                  <a:gd name="connsiteY10" fmla="*/ 135731 h 173831"/>
                  <a:gd name="connsiteX11" fmla="*/ 397668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3856 w 519112"/>
                  <a:gd name="connsiteY10" fmla="*/ 123825 h 173831"/>
                  <a:gd name="connsiteX11" fmla="*/ 397668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9112" h="173831">
                    <a:moveTo>
                      <a:pt x="0" y="0"/>
                    </a:moveTo>
                    <a:lnTo>
                      <a:pt x="35719" y="50006"/>
                    </a:lnTo>
                    <a:lnTo>
                      <a:pt x="92869" y="57150"/>
                    </a:lnTo>
                    <a:lnTo>
                      <a:pt x="133350" y="66675"/>
                    </a:lnTo>
                    <a:lnTo>
                      <a:pt x="154781" y="73819"/>
                    </a:lnTo>
                    <a:lnTo>
                      <a:pt x="195262" y="61913"/>
                    </a:lnTo>
                    <a:lnTo>
                      <a:pt x="240506" y="78581"/>
                    </a:lnTo>
                    <a:lnTo>
                      <a:pt x="264319" y="71438"/>
                    </a:lnTo>
                    <a:lnTo>
                      <a:pt x="311944" y="97631"/>
                    </a:lnTo>
                    <a:lnTo>
                      <a:pt x="350044" y="128588"/>
                    </a:lnTo>
                    <a:lnTo>
                      <a:pt x="373856" y="123825"/>
                    </a:lnTo>
                    <a:lnTo>
                      <a:pt x="397668" y="109538"/>
                    </a:lnTo>
                    <a:lnTo>
                      <a:pt x="438150" y="114300"/>
                    </a:lnTo>
                    <a:lnTo>
                      <a:pt x="459581" y="128588"/>
                    </a:lnTo>
                    <a:lnTo>
                      <a:pt x="478631" y="140494"/>
                    </a:lnTo>
                    <a:lnTo>
                      <a:pt x="478631" y="140494"/>
                    </a:lnTo>
                    <a:lnTo>
                      <a:pt x="509587" y="154781"/>
                    </a:lnTo>
                    <a:lnTo>
                      <a:pt x="519112" y="17383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0" name="Freeform 289"/>
              <p:cNvSpPr/>
              <p:nvPr/>
            </p:nvSpPr>
            <p:spPr>
              <a:xfrm>
                <a:off x="3524115" y="5391131"/>
                <a:ext cx="740346" cy="783450"/>
              </a:xfrm>
              <a:custGeom>
                <a:avLst/>
                <a:gdLst>
                  <a:gd name="connsiteX0" fmla="*/ 466725 w 740569"/>
                  <a:gd name="connsiteY0" fmla="*/ 783431 h 783431"/>
                  <a:gd name="connsiteX1" fmla="*/ 428625 w 740569"/>
                  <a:gd name="connsiteY1" fmla="*/ 733425 h 783431"/>
                  <a:gd name="connsiteX2" fmla="*/ 376238 w 740569"/>
                  <a:gd name="connsiteY2" fmla="*/ 695325 h 783431"/>
                  <a:gd name="connsiteX3" fmla="*/ 326231 w 740569"/>
                  <a:gd name="connsiteY3" fmla="*/ 671513 h 783431"/>
                  <a:gd name="connsiteX4" fmla="*/ 283369 w 740569"/>
                  <a:gd name="connsiteY4" fmla="*/ 650081 h 783431"/>
                  <a:gd name="connsiteX5" fmla="*/ 240506 w 740569"/>
                  <a:gd name="connsiteY5" fmla="*/ 635794 h 783431"/>
                  <a:gd name="connsiteX6" fmla="*/ 192881 w 740569"/>
                  <a:gd name="connsiteY6" fmla="*/ 645319 h 783431"/>
                  <a:gd name="connsiteX7" fmla="*/ 183356 w 740569"/>
                  <a:gd name="connsiteY7" fmla="*/ 645319 h 783431"/>
                  <a:gd name="connsiteX8" fmla="*/ 154781 w 740569"/>
                  <a:gd name="connsiteY8" fmla="*/ 607219 h 783431"/>
                  <a:gd name="connsiteX9" fmla="*/ 135731 w 740569"/>
                  <a:gd name="connsiteY9" fmla="*/ 585788 h 783431"/>
                  <a:gd name="connsiteX10" fmla="*/ 123825 w 740569"/>
                  <a:gd name="connsiteY10" fmla="*/ 583406 h 783431"/>
                  <a:gd name="connsiteX11" fmla="*/ 109538 w 740569"/>
                  <a:gd name="connsiteY11" fmla="*/ 581025 h 783431"/>
                  <a:gd name="connsiteX12" fmla="*/ 80963 w 740569"/>
                  <a:gd name="connsiteY12" fmla="*/ 581025 h 783431"/>
                  <a:gd name="connsiteX13" fmla="*/ 35719 w 740569"/>
                  <a:gd name="connsiteY13" fmla="*/ 592931 h 783431"/>
                  <a:gd name="connsiteX14" fmla="*/ 7144 w 740569"/>
                  <a:gd name="connsiteY14" fmla="*/ 592931 h 783431"/>
                  <a:gd name="connsiteX15" fmla="*/ 7144 w 740569"/>
                  <a:gd name="connsiteY15" fmla="*/ 592931 h 783431"/>
                  <a:gd name="connsiteX16" fmla="*/ 0 w 740569"/>
                  <a:gd name="connsiteY16" fmla="*/ 573881 h 783431"/>
                  <a:gd name="connsiteX17" fmla="*/ 7144 w 740569"/>
                  <a:gd name="connsiteY17" fmla="*/ 554831 h 783431"/>
                  <a:gd name="connsiteX18" fmla="*/ 7144 w 740569"/>
                  <a:gd name="connsiteY18" fmla="*/ 554831 h 783431"/>
                  <a:gd name="connsiteX19" fmla="*/ 26194 w 740569"/>
                  <a:gd name="connsiteY19" fmla="*/ 521494 h 783431"/>
                  <a:gd name="connsiteX20" fmla="*/ 59531 w 740569"/>
                  <a:gd name="connsiteY20" fmla="*/ 511969 h 783431"/>
                  <a:gd name="connsiteX21" fmla="*/ 71438 w 740569"/>
                  <a:gd name="connsiteY21" fmla="*/ 509588 h 783431"/>
                  <a:gd name="connsiteX22" fmla="*/ 73819 w 740569"/>
                  <a:gd name="connsiteY22" fmla="*/ 490538 h 783431"/>
                  <a:gd name="connsiteX23" fmla="*/ 57150 w 740569"/>
                  <a:gd name="connsiteY23" fmla="*/ 461963 h 783431"/>
                  <a:gd name="connsiteX24" fmla="*/ 40481 w 740569"/>
                  <a:gd name="connsiteY24" fmla="*/ 433388 h 783431"/>
                  <a:gd name="connsiteX25" fmla="*/ 26194 w 740569"/>
                  <a:gd name="connsiteY25" fmla="*/ 402431 h 783431"/>
                  <a:gd name="connsiteX26" fmla="*/ 7144 w 740569"/>
                  <a:gd name="connsiteY26" fmla="*/ 381000 h 783431"/>
                  <a:gd name="connsiteX27" fmla="*/ 7144 w 740569"/>
                  <a:gd name="connsiteY27" fmla="*/ 376238 h 783431"/>
                  <a:gd name="connsiteX28" fmla="*/ 135731 w 740569"/>
                  <a:gd name="connsiteY28" fmla="*/ 216694 h 783431"/>
                  <a:gd name="connsiteX29" fmla="*/ 176213 w 740569"/>
                  <a:gd name="connsiteY29" fmla="*/ 223838 h 783431"/>
                  <a:gd name="connsiteX30" fmla="*/ 207169 w 740569"/>
                  <a:gd name="connsiteY30" fmla="*/ 254794 h 783431"/>
                  <a:gd name="connsiteX31" fmla="*/ 216694 w 740569"/>
                  <a:gd name="connsiteY31" fmla="*/ 290513 h 783431"/>
                  <a:gd name="connsiteX32" fmla="*/ 245269 w 740569"/>
                  <a:gd name="connsiteY32" fmla="*/ 300038 h 783431"/>
                  <a:gd name="connsiteX33" fmla="*/ 285750 w 740569"/>
                  <a:gd name="connsiteY33" fmla="*/ 288131 h 783431"/>
                  <a:gd name="connsiteX34" fmla="*/ 333375 w 740569"/>
                  <a:gd name="connsiteY34" fmla="*/ 266700 h 783431"/>
                  <a:gd name="connsiteX35" fmla="*/ 366713 w 740569"/>
                  <a:gd name="connsiteY35" fmla="*/ 252413 h 783431"/>
                  <a:gd name="connsiteX36" fmla="*/ 390525 w 740569"/>
                  <a:gd name="connsiteY36" fmla="*/ 238125 h 783431"/>
                  <a:gd name="connsiteX37" fmla="*/ 416719 w 740569"/>
                  <a:gd name="connsiteY37" fmla="*/ 233363 h 783431"/>
                  <a:gd name="connsiteX38" fmla="*/ 447675 w 740569"/>
                  <a:gd name="connsiteY38" fmla="*/ 235744 h 783431"/>
                  <a:gd name="connsiteX39" fmla="*/ 478631 w 740569"/>
                  <a:gd name="connsiteY39" fmla="*/ 235744 h 783431"/>
                  <a:gd name="connsiteX40" fmla="*/ 509588 w 740569"/>
                  <a:gd name="connsiteY40" fmla="*/ 207169 h 783431"/>
                  <a:gd name="connsiteX41" fmla="*/ 542925 w 740569"/>
                  <a:gd name="connsiteY41" fmla="*/ 164306 h 783431"/>
                  <a:gd name="connsiteX42" fmla="*/ 566738 w 740569"/>
                  <a:gd name="connsiteY42" fmla="*/ 135731 h 783431"/>
                  <a:gd name="connsiteX43" fmla="*/ 573881 w 740569"/>
                  <a:gd name="connsiteY43" fmla="*/ 119063 h 783431"/>
                  <a:gd name="connsiteX44" fmla="*/ 611981 w 740569"/>
                  <a:gd name="connsiteY44" fmla="*/ 73819 h 783431"/>
                  <a:gd name="connsiteX45" fmla="*/ 661988 w 740569"/>
                  <a:gd name="connsiteY45" fmla="*/ 69056 h 783431"/>
                  <a:gd name="connsiteX46" fmla="*/ 697706 w 740569"/>
                  <a:gd name="connsiteY46" fmla="*/ 52388 h 783431"/>
                  <a:gd name="connsiteX47" fmla="*/ 714375 w 740569"/>
                  <a:gd name="connsiteY47" fmla="*/ 33338 h 783431"/>
                  <a:gd name="connsiteX48" fmla="*/ 740569 w 740569"/>
                  <a:gd name="connsiteY48" fmla="*/ 0 h 78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40569" h="783431">
                    <a:moveTo>
                      <a:pt x="466725" y="783431"/>
                    </a:moveTo>
                    <a:lnTo>
                      <a:pt x="428625" y="733425"/>
                    </a:lnTo>
                    <a:lnTo>
                      <a:pt x="376238" y="695325"/>
                    </a:lnTo>
                    <a:lnTo>
                      <a:pt x="326231" y="671513"/>
                    </a:lnTo>
                    <a:lnTo>
                      <a:pt x="283369" y="650081"/>
                    </a:lnTo>
                    <a:lnTo>
                      <a:pt x="240506" y="635794"/>
                    </a:lnTo>
                    <a:lnTo>
                      <a:pt x="192881" y="645319"/>
                    </a:lnTo>
                    <a:lnTo>
                      <a:pt x="183356" y="645319"/>
                    </a:lnTo>
                    <a:lnTo>
                      <a:pt x="154781" y="607219"/>
                    </a:lnTo>
                    <a:lnTo>
                      <a:pt x="135731" y="585788"/>
                    </a:lnTo>
                    <a:lnTo>
                      <a:pt x="123825" y="583406"/>
                    </a:lnTo>
                    <a:lnTo>
                      <a:pt x="109538" y="581025"/>
                    </a:lnTo>
                    <a:lnTo>
                      <a:pt x="80963" y="581025"/>
                    </a:lnTo>
                    <a:lnTo>
                      <a:pt x="35719" y="592931"/>
                    </a:lnTo>
                    <a:lnTo>
                      <a:pt x="7144" y="592931"/>
                    </a:lnTo>
                    <a:lnTo>
                      <a:pt x="7144" y="592931"/>
                    </a:lnTo>
                    <a:lnTo>
                      <a:pt x="0" y="573881"/>
                    </a:lnTo>
                    <a:lnTo>
                      <a:pt x="7144" y="554831"/>
                    </a:lnTo>
                    <a:lnTo>
                      <a:pt x="7144" y="554831"/>
                    </a:lnTo>
                    <a:lnTo>
                      <a:pt x="26194" y="521494"/>
                    </a:lnTo>
                    <a:lnTo>
                      <a:pt x="59531" y="511969"/>
                    </a:lnTo>
                    <a:lnTo>
                      <a:pt x="71438" y="509588"/>
                    </a:lnTo>
                    <a:lnTo>
                      <a:pt x="73819" y="490538"/>
                    </a:lnTo>
                    <a:lnTo>
                      <a:pt x="57150" y="461963"/>
                    </a:lnTo>
                    <a:lnTo>
                      <a:pt x="40481" y="433388"/>
                    </a:lnTo>
                    <a:lnTo>
                      <a:pt x="26194" y="402431"/>
                    </a:lnTo>
                    <a:lnTo>
                      <a:pt x="7144" y="381000"/>
                    </a:lnTo>
                    <a:lnTo>
                      <a:pt x="7144" y="376238"/>
                    </a:lnTo>
                    <a:lnTo>
                      <a:pt x="135731" y="216694"/>
                    </a:lnTo>
                    <a:lnTo>
                      <a:pt x="176213" y="223838"/>
                    </a:lnTo>
                    <a:lnTo>
                      <a:pt x="207169" y="254794"/>
                    </a:lnTo>
                    <a:lnTo>
                      <a:pt x="216694" y="290513"/>
                    </a:lnTo>
                    <a:lnTo>
                      <a:pt x="245269" y="300038"/>
                    </a:lnTo>
                    <a:lnTo>
                      <a:pt x="285750" y="288131"/>
                    </a:lnTo>
                    <a:lnTo>
                      <a:pt x="333375" y="266700"/>
                    </a:lnTo>
                    <a:lnTo>
                      <a:pt x="366713" y="252413"/>
                    </a:lnTo>
                    <a:lnTo>
                      <a:pt x="390525" y="238125"/>
                    </a:lnTo>
                    <a:lnTo>
                      <a:pt x="416719" y="233363"/>
                    </a:lnTo>
                    <a:lnTo>
                      <a:pt x="447675" y="235744"/>
                    </a:lnTo>
                    <a:lnTo>
                      <a:pt x="478631" y="235744"/>
                    </a:lnTo>
                    <a:lnTo>
                      <a:pt x="509588" y="207169"/>
                    </a:lnTo>
                    <a:lnTo>
                      <a:pt x="542925" y="164306"/>
                    </a:lnTo>
                    <a:lnTo>
                      <a:pt x="566738" y="135731"/>
                    </a:lnTo>
                    <a:lnTo>
                      <a:pt x="573881" y="119063"/>
                    </a:lnTo>
                    <a:lnTo>
                      <a:pt x="611981" y="73819"/>
                    </a:lnTo>
                    <a:lnTo>
                      <a:pt x="661988" y="69056"/>
                    </a:lnTo>
                    <a:lnTo>
                      <a:pt x="697706" y="52388"/>
                    </a:lnTo>
                    <a:lnTo>
                      <a:pt x="714375" y="33338"/>
                    </a:lnTo>
                    <a:lnTo>
                      <a:pt x="740569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1" name="Freeform 290"/>
              <p:cNvSpPr/>
              <p:nvPr/>
            </p:nvSpPr>
            <p:spPr>
              <a:xfrm>
                <a:off x="2908004" y="5155335"/>
                <a:ext cx="1336173" cy="623718"/>
              </a:xfrm>
              <a:custGeom>
                <a:avLst/>
                <a:gdLst>
                  <a:gd name="connsiteX0" fmla="*/ 1335882 w 1335882"/>
                  <a:gd name="connsiteY0" fmla="*/ 264319 h 623888"/>
                  <a:gd name="connsiteX1" fmla="*/ 1269207 w 1335882"/>
                  <a:gd name="connsiteY1" fmla="*/ 285750 h 623888"/>
                  <a:gd name="connsiteX2" fmla="*/ 1271588 w 1335882"/>
                  <a:gd name="connsiteY2" fmla="*/ 261938 h 623888"/>
                  <a:gd name="connsiteX3" fmla="*/ 1250157 w 1335882"/>
                  <a:gd name="connsiteY3" fmla="*/ 276225 h 623888"/>
                  <a:gd name="connsiteX4" fmla="*/ 1212057 w 1335882"/>
                  <a:gd name="connsiteY4" fmla="*/ 307182 h 623888"/>
                  <a:gd name="connsiteX5" fmla="*/ 1183482 w 1335882"/>
                  <a:gd name="connsiteY5" fmla="*/ 357188 h 623888"/>
                  <a:gd name="connsiteX6" fmla="*/ 1181100 w 1335882"/>
                  <a:gd name="connsiteY6" fmla="*/ 338138 h 623888"/>
                  <a:gd name="connsiteX7" fmla="*/ 1154907 w 1335882"/>
                  <a:gd name="connsiteY7" fmla="*/ 319088 h 623888"/>
                  <a:gd name="connsiteX8" fmla="*/ 1109663 w 1335882"/>
                  <a:gd name="connsiteY8" fmla="*/ 295275 h 623888"/>
                  <a:gd name="connsiteX9" fmla="*/ 1059657 w 1335882"/>
                  <a:gd name="connsiteY9" fmla="*/ 266700 h 623888"/>
                  <a:gd name="connsiteX10" fmla="*/ 1016794 w 1335882"/>
                  <a:gd name="connsiteY10" fmla="*/ 240507 h 623888"/>
                  <a:gd name="connsiteX11" fmla="*/ 976313 w 1335882"/>
                  <a:gd name="connsiteY11" fmla="*/ 214313 h 623888"/>
                  <a:gd name="connsiteX12" fmla="*/ 954882 w 1335882"/>
                  <a:gd name="connsiteY12" fmla="*/ 173832 h 623888"/>
                  <a:gd name="connsiteX13" fmla="*/ 926307 w 1335882"/>
                  <a:gd name="connsiteY13" fmla="*/ 133350 h 623888"/>
                  <a:gd name="connsiteX14" fmla="*/ 900113 w 1335882"/>
                  <a:gd name="connsiteY14" fmla="*/ 100013 h 623888"/>
                  <a:gd name="connsiteX15" fmla="*/ 869157 w 1335882"/>
                  <a:gd name="connsiteY15" fmla="*/ 69057 h 623888"/>
                  <a:gd name="connsiteX16" fmla="*/ 840582 w 1335882"/>
                  <a:gd name="connsiteY16" fmla="*/ 50007 h 623888"/>
                  <a:gd name="connsiteX17" fmla="*/ 802482 w 1335882"/>
                  <a:gd name="connsiteY17" fmla="*/ 42863 h 623888"/>
                  <a:gd name="connsiteX18" fmla="*/ 769144 w 1335882"/>
                  <a:gd name="connsiteY18" fmla="*/ 47625 h 623888"/>
                  <a:gd name="connsiteX19" fmla="*/ 752475 w 1335882"/>
                  <a:gd name="connsiteY19" fmla="*/ 47625 h 623888"/>
                  <a:gd name="connsiteX20" fmla="*/ 728663 w 1335882"/>
                  <a:gd name="connsiteY20" fmla="*/ 42863 h 623888"/>
                  <a:gd name="connsiteX21" fmla="*/ 704850 w 1335882"/>
                  <a:gd name="connsiteY21" fmla="*/ 21432 h 623888"/>
                  <a:gd name="connsiteX22" fmla="*/ 661988 w 1335882"/>
                  <a:gd name="connsiteY22" fmla="*/ 9525 h 623888"/>
                  <a:gd name="connsiteX23" fmla="*/ 635794 w 1335882"/>
                  <a:gd name="connsiteY23" fmla="*/ 11907 h 623888"/>
                  <a:gd name="connsiteX24" fmla="*/ 600075 w 1335882"/>
                  <a:gd name="connsiteY24" fmla="*/ 16669 h 623888"/>
                  <a:gd name="connsiteX25" fmla="*/ 554832 w 1335882"/>
                  <a:gd name="connsiteY25" fmla="*/ 21432 h 623888"/>
                  <a:gd name="connsiteX26" fmla="*/ 521494 w 1335882"/>
                  <a:gd name="connsiteY26" fmla="*/ 21432 h 623888"/>
                  <a:gd name="connsiteX27" fmla="*/ 492919 w 1335882"/>
                  <a:gd name="connsiteY27" fmla="*/ 11907 h 623888"/>
                  <a:gd name="connsiteX28" fmla="*/ 469107 w 1335882"/>
                  <a:gd name="connsiteY28" fmla="*/ 11907 h 623888"/>
                  <a:gd name="connsiteX29" fmla="*/ 438150 w 1335882"/>
                  <a:gd name="connsiteY29" fmla="*/ 2382 h 623888"/>
                  <a:gd name="connsiteX30" fmla="*/ 388144 w 1335882"/>
                  <a:gd name="connsiteY30" fmla="*/ 0 h 623888"/>
                  <a:gd name="connsiteX31" fmla="*/ 345282 w 1335882"/>
                  <a:gd name="connsiteY31" fmla="*/ 2382 h 623888"/>
                  <a:gd name="connsiteX32" fmla="*/ 319088 w 1335882"/>
                  <a:gd name="connsiteY32" fmla="*/ 14288 h 623888"/>
                  <a:gd name="connsiteX33" fmla="*/ 292894 w 1335882"/>
                  <a:gd name="connsiteY33" fmla="*/ 28575 h 623888"/>
                  <a:gd name="connsiteX34" fmla="*/ 271463 w 1335882"/>
                  <a:gd name="connsiteY34" fmla="*/ 30957 h 623888"/>
                  <a:gd name="connsiteX35" fmla="*/ 228600 w 1335882"/>
                  <a:gd name="connsiteY35" fmla="*/ 28575 h 623888"/>
                  <a:gd name="connsiteX36" fmla="*/ 209550 w 1335882"/>
                  <a:gd name="connsiteY36" fmla="*/ 47625 h 623888"/>
                  <a:gd name="connsiteX37" fmla="*/ 154782 w 1335882"/>
                  <a:gd name="connsiteY37" fmla="*/ 88107 h 623888"/>
                  <a:gd name="connsiteX38" fmla="*/ 133350 w 1335882"/>
                  <a:gd name="connsiteY38" fmla="*/ 135732 h 623888"/>
                  <a:gd name="connsiteX39" fmla="*/ 128588 w 1335882"/>
                  <a:gd name="connsiteY39" fmla="*/ 197644 h 623888"/>
                  <a:gd name="connsiteX40" fmla="*/ 138113 w 1335882"/>
                  <a:gd name="connsiteY40" fmla="*/ 250032 h 623888"/>
                  <a:gd name="connsiteX41" fmla="*/ 171450 w 1335882"/>
                  <a:gd name="connsiteY41" fmla="*/ 297657 h 623888"/>
                  <a:gd name="connsiteX42" fmla="*/ 219075 w 1335882"/>
                  <a:gd name="connsiteY42" fmla="*/ 314325 h 623888"/>
                  <a:gd name="connsiteX43" fmla="*/ 228600 w 1335882"/>
                  <a:gd name="connsiteY43" fmla="*/ 333375 h 623888"/>
                  <a:gd name="connsiteX44" fmla="*/ 230982 w 1335882"/>
                  <a:gd name="connsiteY44" fmla="*/ 354807 h 623888"/>
                  <a:gd name="connsiteX45" fmla="*/ 221457 w 1335882"/>
                  <a:gd name="connsiteY45" fmla="*/ 383382 h 623888"/>
                  <a:gd name="connsiteX46" fmla="*/ 221457 w 1335882"/>
                  <a:gd name="connsiteY46" fmla="*/ 395288 h 623888"/>
                  <a:gd name="connsiteX47" fmla="*/ 219075 w 1335882"/>
                  <a:gd name="connsiteY47" fmla="*/ 400050 h 623888"/>
                  <a:gd name="connsiteX48" fmla="*/ 209550 w 1335882"/>
                  <a:gd name="connsiteY48" fmla="*/ 407194 h 623888"/>
                  <a:gd name="connsiteX49" fmla="*/ 121444 w 1335882"/>
                  <a:gd name="connsiteY49" fmla="*/ 495300 h 623888"/>
                  <a:gd name="connsiteX50" fmla="*/ 138113 w 1335882"/>
                  <a:gd name="connsiteY50" fmla="*/ 516732 h 623888"/>
                  <a:gd name="connsiteX51" fmla="*/ 133350 w 1335882"/>
                  <a:gd name="connsiteY51" fmla="*/ 597694 h 623888"/>
                  <a:gd name="connsiteX52" fmla="*/ 85725 w 1335882"/>
                  <a:gd name="connsiteY52" fmla="*/ 604838 h 623888"/>
                  <a:gd name="connsiteX53" fmla="*/ 33338 w 1335882"/>
                  <a:gd name="connsiteY53" fmla="*/ 616744 h 623888"/>
                  <a:gd name="connsiteX54" fmla="*/ 0 w 1335882"/>
                  <a:gd name="connsiteY54" fmla="*/ 623888 h 62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35882" h="623888">
                    <a:moveTo>
                      <a:pt x="1335882" y="264319"/>
                    </a:moveTo>
                    <a:lnTo>
                      <a:pt x="1269207" y="285750"/>
                    </a:lnTo>
                    <a:lnTo>
                      <a:pt x="1271588" y="261938"/>
                    </a:lnTo>
                    <a:lnTo>
                      <a:pt x="1250157" y="276225"/>
                    </a:lnTo>
                    <a:lnTo>
                      <a:pt x="1212057" y="307182"/>
                    </a:lnTo>
                    <a:lnTo>
                      <a:pt x="1183482" y="357188"/>
                    </a:lnTo>
                    <a:lnTo>
                      <a:pt x="1181100" y="338138"/>
                    </a:lnTo>
                    <a:lnTo>
                      <a:pt x="1154907" y="319088"/>
                    </a:lnTo>
                    <a:lnTo>
                      <a:pt x="1109663" y="295275"/>
                    </a:lnTo>
                    <a:lnTo>
                      <a:pt x="1059657" y="266700"/>
                    </a:lnTo>
                    <a:lnTo>
                      <a:pt x="1016794" y="240507"/>
                    </a:lnTo>
                    <a:lnTo>
                      <a:pt x="976313" y="214313"/>
                    </a:lnTo>
                    <a:lnTo>
                      <a:pt x="954882" y="173832"/>
                    </a:lnTo>
                    <a:lnTo>
                      <a:pt x="926307" y="133350"/>
                    </a:lnTo>
                    <a:lnTo>
                      <a:pt x="900113" y="100013"/>
                    </a:lnTo>
                    <a:lnTo>
                      <a:pt x="869157" y="69057"/>
                    </a:lnTo>
                    <a:lnTo>
                      <a:pt x="840582" y="50007"/>
                    </a:lnTo>
                    <a:lnTo>
                      <a:pt x="802482" y="42863"/>
                    </a:lnTo>
                    <a:lnTo>
                      <a:pt x="769144" y="47625"/>
                    </a:lnTo>
                    <a:lnTo>
                      <a:pt x="752475" y="47625"/>
                    </a:lnTo>
                    <a:lnTo>
                      <a:pt x="728663" y="42863"/>
                    </a:lnTo>
                    <a:lnTo>
                      <a:pt x="704850" y="21432"/>
                    </a:lnTo>
                    <a:lnTo>
                      <a:pt x="661988" y="9525"/>
                    </a:lnTo>
                    <a:lnTo>
                      <a:pt x="635794" y="11907"/>
                    </a:lnTo>
                    <a:lnTo>
                      <a:pt x="600075" y="16669"/>
                    </a:lnTo>
                    <a:lnTo>
                      <a:pt x="554832" y="21432"/>
                    </a:lnTo>
                    <a:lnTo>
                      <a:pt x="521494" y="21432"/>
                    </a:lnTo>
                    <a:lnTo>
                      <a:pt x="492919" y="11907"/>
                    </a:lnTo>
                    <a:lnTo>
                      <a:pt x="469107" y="11907"/>
                    </a:lnTo>
                    <a:lnTo>
                      <a:pt x="438150" y="2382"/>
                    </a:lnTo>
                    <a:lnTo>
                      <a:pt x="388144" y="0"/>
                    </a:lnTo>
                    <a:lnTo>
                      <a:pt x="345282" y="2382"/>
                    </a:lnTo>
                    <a:lnTo>
                      <a:pt x="319088" y="14288"/>
                    </a:lnTo>
                    <a:lnTo>
                      <a:pt x="292894" y="28575"/>
                    </a:lnTo>
                    <a:lnTo>
                      <a:pt x="271463" y="30957"/>
                    </a:lnTo>
                    <a:lnTo>
                      <a:pt x="228600" y="28575"/>
                    </a:lnTo>
                    <a:lnTo>
                      <a:pt x="209550" y="47625"/>
                    </a:lnTo>
                    <a:lnTo>
                      <a:pt x="154782" y="88107"/>
                    </a:lnTo>
                    <a:lnTo>
                      <a:pt x="133350" y="135732"/>
                    </a:lnTo>
                    <a:lnTo>
                      <a:pt x="128588" y="197644"/>
                    </a:lnTo>
                    <a:lnTo>
                      <a:pt x="138113" y="250032"/>
                    </a:lnTo>
                    <a:lnTo>
                      <a:pt x="171450" y="297657"/>
                    </a:lnTo>
                    <a:lnTo>
                      <a:pt x="219075" y="314325"/>
                    </a:lnTo>
                    <a:lnTo>
                      <a:pt x="228600" y="333375"/>
                    </a:lnTo>
                    <a:lnTo>
                      <a:pt x="230982" y="354807"/>
                    </a:lnTo>
                    <a:lnTo>
                      <a:pt x="221457" y="383382"/>
                    </a:lnTo>
                    <a:lnTo>
                      <a:pt x="221457" y="395288"/>
                    </a:lnTo>
                    <a:lnTo>
                      <a:pt x="219075" y="400050"/>
                    </a:lnTo>
                    <a:lnTo>
                      <a:pt x="209550" y="407194"/>
                    </a:lnTo>
                    <a:lnTo>
                      <a:pt x="121444" y="495300"/>
                    </a:lnTo>
                    <a:lnTo>
                      <a:pt x="138113" y="516732"/>
                    </a:lnTo>
                    <a:lnTo>
                      <a:pt x="133350" y="597694"/>
                    </a:lnTo>
                    <a:lnTo>
                      <a:pt x="85725" y="604838"/>
                    </a:lnTo>
                    <a:lnTo>
                      <a:pt x="33338" y="616744"/>
                    </a:lnTo>
                    <a:lnTo>
                      <a:pt x="0" y="623888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2" name="Freeform 291"/>
              <p:cNvSpPr/>
              <p:nvPr/>
            </p:nvSpPr>
            <p:spPr>
              <a:xfrm>
                <a:off x="3039847" y="5388595"/>
                <a:ext cx="593291" cy="380316"/>
              </a:xfrm>
              <a:custGeom>
                <a:avLst/>
                <a:gdLst>
                  <a:gd name="connsiteX0" fmla="*/ 0 w 592932"/>
                  <a:gd name="connsiteY0" fmla="*/ 361950 h 381000"/>
                  <a:gd name="connsiteX1" fmla="*/ 50007 w 592932"/>
                  <a:gd name="connsiteY1" fmla="*/ 350044 h 381000"/>
                  <a:gd name="connsiteX2" fmla="*/ 100013 w 592932"/>
                  <a:gd name="connsiteY2" fmla="*/ 376237 h 381000"/>
                  <a:gd name="connsiteX3" fmla="*/ 116682 w 592932"/>
                  <a:gd name="connsiteY3" fmla="*/ 381000 h 381000"/>
                  <a:gd name="connsiteX4" fmla="*/ 185738 w 592932"/>
                  <a:gd name="connsiteY4" fmla="*/ 371475 h 381000"/>
                  <a:gd name="connsiteX5" fmla="*/ 257175 w 592932"/>
                  <a:gd name="connsiteY5" fmla="*/ 352425 h 381000"/>
                  <a:gd name="connsiteX6" fmla="*/ 333375 w 592932"/>
                  <a:gd name="connsiteY6" fmla="*/ 333375 h 381000"/>
                  <a:gd name="connsiteX7" fmla="*/ 400050 w 592932"/>
                  <a:gd name="connsiteY7" fmla="*/ 328612 h 381000"/>
                  <a:gd name="connsiteX8" fmla="*/ 435769 w 592932"/>
                  <a:gd name="connsiteY8" fmla="*/ 345281 h 381000"/>
                  <a:gd name="connsiteX9" fmla="*/ 473869 w 592932"/>
                  <a:gd name="connsiteY9" fmla="*/ 369094 h 381000"/>
                  <a:gd name="connsiteX10" fmla="*/ 592932 w 592932"/>
                  <a:gd name="connsiteY10" fmla="*/ 226219 h 381000"/>
                  <a:gd name="connsiteX11" fmla="*/ 564357 w 592932"/>
                  <a:gd name="connsiteY11" fmla="*/ 219075 h 381000"/>
                  <a:gd name="connsiteX12" fmla="*/ 533400 w 592932"/>
                  <a:gd name="connsiteY12" fmla="*/ 192881 h 381000"/>
                  <a:gd name="connsiteX13" fmla="*/ 526257 w 592932"/>
                  <a:gd name="connsiteY13" fmla="*/ 147637 h 381000"/>
                  <a:gd name="connsiteX14" fmla="*/ 507207 w 592932"/>
                  <a:gd name="connsiteY14" fmla="*/ 97631 h 381000"/>
                  <a:gd name="connsiteX15" fmla="*/ 473869 w 592932"/>
                  <a:gd name="connsiteY15" fmla="*/ 64294 h 381000"/>
                  <a:gd name="connsiteX16" fmla="*/ 438150 w 592932"/>
                  <a:gd name="connsiteY16" fmla="*/ 35719 h 381000"/>
                  <a:gd name="connsiteX17" fmla="*/ 397669 w 592932"/>
                  <a:gd name="connsiteY17" fmla="*/ 21431 h 381000"/>
                  <a:gd name="connsiteX18" fmla="*/ 357188 w 592932"/>
                  <a:gd name="connsiteY18" fmla="*/ 7144 h 381000"/>
                  <a:gd name="connsiteX19" fmla="*/ 311944 w 592932"/>
                  <a:gd name="connsiteY19" fmla="*/ 0 h 381000"/>
                  <a:gd name="connsiteX20" fmla="*/ 285750 w 592932"/>
                  <a:gd name="connsiteY20" fmla="*/ 7144 h 381000"/>
                  <a:gd name="connsiteX21" fmla="*/ 254794 w 592932"/>
                  <a:gd name="connsiteY21" fmla="*/ 30956 h 381000"/>
                  <a:gd name="connsiteX22" fmla="*/ 221457 w 592932"/>
                  <a:gd name="connsiteY22" fmla="*/ 40481 h 381000"/>
                  <a:gd name="connsiteX23" fmla="*/ 180975 w 592932"/>
                  <a:gd name="connsiteY23" fmla="*/ 52387 h 381000"/>
                  <a:gd name="connsiteX24" fmla="*/ 150019 w 592932"/>
                  <a:gd name="connsiteY24" fmla="*/ 71437 h 381000"/>
                  <a:gd name="connsiteX25" fmla="*/ 123825 w 592932"/>
                  <a:gd name="connsiteY25" fmla="*/ 71437 h 381000"/>
                  <a:gd name="connsiteX26" fmla="*/ 100013 w 592932"/>
                  <a:gd name="connsiteY26" fmla="*/ 76200 h 381000"/>
                  <a:gd name="connsiteX27" fmla="*/ 102394 w 592932"/>
                  <a:gd name="connsiteY27" fmla="*/ 95250 h 381000"/>
                  <a:gd name="connsiteX28" fmla="*/ 100013 w 592932"/>
                  <a:gd name="connsiteY28" fmla="*/ 119062 h 381000"/>
                  <a:gd name="connsiteX29" fmla="*/ 121444 w 592932"/>
                  <a:gd name="connsiteY29" fmla="*/ 126206 h 381000"/>
                  <a:gd name="connsiteX30" fmla="*/ 119063 w 592932"/>
                  <a:gd name="connsiteY30" fmla="*/ 140494 h 381000"/>
                  <a:gd name="connsiteX31" fmla="*/ 104775 w 592932"/>
                  <a:gd name="connsiteY31" fmla="*/ 152400 h 381000"/>
                  <a:gd name="connsiteX32" fmla="*/ 104775 w 592932"/>
                  <a:gd name="connsiteY32" fmla="*/ 152400 h 381000"/>
                  <a:gd name="connsiteX33" fmla="*/ 88107 w 592932"/>
                  <a:gd name="connsiteY33" fmla="*/ 171450 h 381000"/>
                  <a:gd name="connsiteX34" fmla="*/ 97632 w 592932"/>
                  <a:gd name="connsiteY34" fmla="*/ 180975 h 381000"/>
                  <a:gd name="connsiteX35" fmla="*/ 95250 w 592932"/>
                  <a:gd name="connsiteY35" fmla="*/ 197644 h 381000"/>
                  <a:gd name="connsiteX36" fmla="*/ 95250 w 592932"/>
                  <a:gd name="connsiteY36" fmla="*/ 197644 h 381000"/>
                  <a:gd name="connsiteX37" fmla="*/ 97632 w 592932"/>
                  <a:gd name="connsiteY37" fmla="*/ 221456 h 381000"/>
                  <a:gd name="connsiteX38" fmla="*/ 92869 w 592932"/>
                  <a:gd name="connsiteY38" fmla="*/ 235744 h 381000"/>
                  <a:gd name="connsiteX39" fmla="*/ 85725 w 592932"/>
                  <a:gd name="connsiteY39" fmla="*/ 242887 h 381000"/>
                  <a:gd name="connsiteX40" fmla="*/ 59532 w 592932"/>
                  <a:gd name="connsiteY40" fmla="*/ 228600 h 381000"/>
                  <a:gd name="connsiteX41" fmla="*/ 59532 w 592932"/>
                  <a:gd name="connsiteY41" fmla="*/ 228600 h 381000"/>
                  <a:gd name="connsiteX42" fmla="*/ 50007 w 592932"/>
                  <a:gd name="connsiteY42" fmla="*/ 245269 h 381000"/>
                  <a:gd name="connsiteX43" fmla="*/ 50007 w 592932"/>
                  <a:gd name="connsiteY43" fmla="*/ 259556 h 381000"/>
                  <a:gd name="connsiteX44" fmla="*/ 50007 w 592932"/>
                  <a:gd name="connsiteY44" fmla="*/ 259556 h 381000"/>
                  <a:gd name="connsiteX45" fmla="*/ 26194 w 592932"/>
                  <a:gd name="connsiteY45" fmla="*/ 273844 h 381000"/>
                  <a:gd name="connsiteX46" fmla="*/ 7144 w 592932"/>
                  <a:gd name="connsiteY46" fmla="*/ 278606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92932" h="381000">
                    <a:moveTo>
                      <a:pt x="0" y="361950"/>
                    </a:moveTo>
                    <a:lnTo>
                      <a:pt x="50007" y="350044"/>
                    </a:lnTo>
                    <a:lnTo>
                      <a:pt x="100013" y="376237"/>
                    </a:lnTo>
                    <a:lnTo>
                      <a:pt x="116682" y="381000"/>
                    </a:lnTo>
                    <a:lnTo>
                      <a:pt x="185738" y="371475"/>
                    </a:lnTo>
                    <a:lnTo>
                      <a:pt x="257175" y="352425"/>
                    </a:lnTo>
                    <a:lnTo>
                      <a:pt x="333375" y="333375"/>
                    </a:lnTo>
                    <a:lnTo>
                      <a:pt x="400050" y="328612"/>
                    </a:lnTo>
                    <a:lnTo>
                      <a:pt x="435769" y="345281"/>
                    </a:lnTo>
                    <a:lnTo>
                      <a:pt x="473869" y="369094"/>
                    </a:lnTo>
                    <a:lnTo>
                      <a:pt x="592932" y="226219"/>
                    </a:lnTo>
                    <a:lnTo>
                      <a:pt x="564357" y="219075"/>
                    </a:lnTo>
                    <a:lnTo>
                      <a:pt x="533400" y="192881"/>
                    </a:lnTo>
                    <a:lnTo>
                      <a:pt x="526257" y="147637"/>
                    </a:lnTo>
                    <a:lnTo>
                      <a:pt x="507207" y="97631"/>
                    </a:lnTo>
                    <a:lnTo>
                      <a:pt x="473869" y="64294"/>
                    </a:lnTo>
                    <a:lnTo>
                      <a:pt x="438150" y="35719"/>
                    </a:lnTo>
                    <a:lnTo>
                      <a:pt x="397669" y="21431"/>
                    </a:lnTo>
                    <a:lnTo>
                      <a:pt x="357188" y="7144"/>
                    </a:lnTo>
                    <a:lnTo>
                      <a:pt x="311944" y="0"/>
                    </a:lnTo>
                    <a:lnTo>
                      <a:pt x="285750" y="7144"/>
                    </a:lnTo>
                    <a:lnTo>
                      <a:pt x="254794" y="30956"/>
                    </a:lnTo>
                    <a:lnTo>
                      <a:pt x="221457" y="40481"/>
                    </a:lnTo>
                    <a:lnTo>
                      <a:pt x="180975" y="52387"/>
                    </a:lnTo>
                    <a:lnTo>
                      <a:pt x="150019" y="71437"/>
                    </a:lnTo>
                    <a:lnTo>
                      <a:pt x="123825" y="71437"/>
                    </a:lnTo>
                    <a:lnTo>
                      <a:pt x="100013" y="76200"/>
                    </a:lnTo>
                    <a:lnTo>
                      <a:pt x="102394" y="95250"/>
                    </a:lnTo>
                    <a:lnTo>
                      <a:pt x="100013" y="119062"/>
                    </a:lnTo>
                    <a:lnTo>
                      <a:pt x="121444" y="126206"/>
                    </a:lnTo>
                    <a:lnTo>
                      <a:pt x="119063" y="140494"/>
                    </a:lnTo>
                    <a:lnTo>
                      <a:pt x="104775" y="152400"/>
                    </a:lnTo>
                    <a:lnTo>
                      <a:pt x="104775" y="152400"/>
                    </a:lnTo>
                    <a:lnTo>
                      <a:pt x="88107" y="171450"/>
                    </a:lnTo>
                    <a:lnTo>
                      <a:pt x="97632" y="180975"/>
                    </a:lnTo>
                    <a:lnTo>
                      <a:pt x="95250" y="197644"/>
                    </a:lnTo>
                    <a:lnTo>
                      <a:pt x="95250" y="197644"/>
                    </a:lnTo>
                    <a:lnTo>
                      <a:pt x="97632" y="221456"/>
                    </a:lnTo>
                    <a:lnTo>
                      <a:pt x="92869" y="235744"/>
                    </a:lnTo>
                    <a:lnTo>
                      <a:pt x="85725" y="242887"/>
                    </a:lnTo>
                    <a:lnTo>
                      <a:pt x="59532" y="228600"/>
                    </a:lnTo>
                    <a:lnTo>
                      <a:pt x="59532" y="228600"/>
                    </a:lnTo>
                    <a:lnTo>
                      <a:pt x="50007" y="245269"/>
                    </a:lnTo>
                    <a:lnTo>
                      <a:pt x="50007" y="259556"/>
                    </a:lnTo>
                    <a:lnTo>
                      <a:pt x="50007" y="259556"/>
                    </a:lnTo>
                    <a:lnTo>
                      <a:pt x="26194" y="273844"/>
                    </a:lnTo>
                    <a:lnTo>
                      <a:pt x="7144" y="278606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3" name="Freeform 292"/>
              <p:cNvSpPr/>
              <p:nvPr/>
            </p:nvSpPr>
            <p:spPr>
              <a:xfrm>
                <a:off x="3399878" y="4901791"/>
                <a:ext cx="499481" cy="268756"/>
              </a:xfrm>
              <a:custGeom>
                <a:avLst/>
                <a:gdLst>
                  <a:gd name="connsiteX0" fmla="*/ 500063 w 500063"/>
                  <a:gd name="connsiteY0" fmla="*/ 133350 h 269081"/>
                  <a:gd name="connsiteX1" fmla="*/ 492919 w 500063"/>
                  <a:gd name="connsiteY1" fmla="*/ 102393 h 269081"/>
                  <a:gd name="connsiteX2" fmla="*/ 476250 w 500063"/>
                  <a:gd name="connsiteY2" fmla="*/ 80962 h 269081"/>
                  <a:gd name="connsiteX3" fmla="*/ 442913 w 500063"/>
                  <a:gd name="connsiteY3" fmla="*/ 38100 h 269081"/>
                  <a:gd name="connsiteX4" fmla="*/ 404813 w 500063"/>
                  <a:gd name="connsiteY4" fmla="*/ 7143 h 269081"/>
                  <a:gd name="connsiteX5" fmla="*/ 357188 w 500063"/>
                  <a:gd name="connsiteY5" fmla="*/ 0 h 269081"/>
                  <a:gd name="connsiteX6" fmla="*/ 314325 w 500063"/>
                  <a:gd name="connsiteY6" fmla="*/ 0 h 269081"/>
                  <a:gd name="connsiteX7" fmla="*/ 264319 w 500063"/>
                  <a:gd name="connsiteY7" fmla="*/ 0 h 269081"/>
                  <a:gd name="connsiteX8" fmla="*/ 219075 w 500063"/>
                  <a:gd name="connsiteY8" fmla="*/ 0 h 269081"/>
                  <a:gd name="connsiteX9" fmla="*/ 192881 w 500063"/>
                  <a:gd name="connsiteY9" fmla="*/ 23812 h 269081"/>
                  <a:gd name="connsiteX10" fmla="*/ 173831 w 500063"/>
                  <a:gd name="connsiteY10" fmla="*/ 30956 h 269081"/>
                  <a:gd name="connsiteX11" fmla="*/ 171450 w 500063"/>
                  <a:gd name="connsiteY11" fmla="*/ 50006 h 269081"/>
                  <a:gd name="connsiteX12" fmla="*/ 166688 w 500063"/>
                  <a:gd name="connsiteY12" fmla="*/ 66675 h 269081"/>
                  <a:gd name="connsiteX13" fmla="*/ 164306 w 500063"/>
                  <a:gd name="connsiteY13" fmla="*/ 80962 h 269081"/>
                  <a:gd name="connsiteX14" fmla="*/ 145256 w 500063"/>
                  <a:gd name="connsiteY14" fmla="*/ 85725 h 269081"/>
                  <a:gd name="connsiteX15" fmla="*/ 130969 w 500063"/>
                  <a:gd name="connsiteY15" fmla="*/ 88106 h 269081"/>
                  <a:gd name="connsiteX16" fmla="*/ 92869 w 500063"/>
                  <a:gd name="connsiteY16" fmla="*/ 183356 h 269081"/>
                  <a:gd name="connsiteX17" fmla="*/ 97631 w 500063"/>
                  <a:gd name="connsiteY17" fmla="*/ 190500 h 269081"/>
                  <a:gd name="connsiteX18" fmla="*/ 107156 w 500063"/>
                  <a:gd name="connsiteY18" fmla="*/ 188118 h 269081"/>
                  <a:gd name="connsiteX19" fmla="*/ 116681 w 500063"/>
                  <a:gd name="connsiteY19" fmla="*/ 173831 h 269081"/>
                  <a:gd name="connsiteX20" fmla="*/ 130969 w 500063"/>
                  <a:gd name="connsiteY20" fmla="*/ 183356 h 269081"/>
                  <a:gd name="connsiteX21" fmla="*/ 142875 w 500063"/>
                  <a:gd name="connsiteY21" fmla="*/ 188118 h 269081"/>
                  <a:gd name="connsiteX22" fmla="*/ 150019 w 500063"/>
                  <a:gd name="connsiteY22" fmla="*/ 207168 h 269081"/>
                  <a:gd name="connsiteX23" fmla="*/ 138113 w 500063"/>
                  <a:gd name="connsiteY23" fmla="*/ 214312 h 269081"/>
                  <a:gd name="connsiteX24" fmla="*/ 111919 w 500063"/>
                  <a:gd name="connsiteY24" fmla="*/ 209550 h 269081"/>
                  <a:gd name="connsiteX25" fmla="*/ 97631 w 500063"/>
                  <a:gd name="connsiteY25" fmla="*/ 209550 h 269081"/>
                  <a:gd name="connsiteX26" fmla="*/ 85725 w 500063"/>
                  <a:gd name="connsiteY26" fmla="*/ 202406 h 269081"/>
                  <a:gd name="connsiteX27" fmla="*/ 64294 w 500063"/>
                  <a:gd name="connsiteY27" fmla="*/ 202406 h 269081"/>
                  <a:gd name="connsiteX28" fmla="*/ 64294 w 500063"/>
                  <a:gd name="connsiteY28" fmla="*/ 202406 h 269081"/>
                  <a:gd name="connsiteX29" fmla="*/ 40481 w 500063"/>
                  <a:gd name="connsiteY29" fmla="*/ 214312 h 269081"/>
                  <a:gd name="connsiteX30" fmla="*/ 21431 w 500063"/>
                  <a:gd name="connsiteY30" fmla="*/ 219075 h 269081"/>
                  <a:gd name="connsiteX31" fmla="*/ 9525 w 500063"/>
                  <a:gd name="connsiteY31" fmla="*/ 228600 h 269081"/>
                  <a:gd name="connsiteX32" fmla="*/ 7144 w 500063"/>
                  <a:gd name="connsiteY32" fmla="*/ 238125 h 269081"/>
                  <a:gd name="connsiteX33" fmla="*/ 0 w 500063"/>
                  <a:gd name="connsiteY33" fmla="*/ 269081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00063" h="269081">
                    <a:moveTo>
                      <a:pt x="500063" y="133350"/>
                    </a:moveTo>
                    <a:lnTo>
                      <a:pt x="492919" y="102393"/>
                    </a:lnTo>
                    <a:lnTo>
                      <a:pt x="476250" y="80962"/>
                    </a:lnTo>
                    <a:lnTo>
                      <a:pt x="442913" y="38100"/>
                    </a:lnTo>
                    <a:lnTo>
                      <a:pt x="404813" y="7143"/>
                    </a:lnTo>
                    <a:lnTo>
                      <a:pt x="357188" y="0"/>
                    </a:lnTo>
                    <a:lnTo>
                      <a:pt x="314325" y="0"/>
                    </a:lnTo>
                    <a:lnTo>
                      <a:pt x="264319" y="0"/>
                    </a:lnTo>
                    <a:lnTo>
                      <a:pt x="219075" y="0"/>
                    </a:lnTo>
                    <a:lnTo>
                      <a:pt x="192881" y="23812"/>
                    </a:lnTo>
                    <a:lnTo>
                      <a:pt x="173831" y="30956"/>
                    </a:lnTo>
                    <a:lnTo>
                      <a:pt x="171450" y="50006"/>
                    </a:lnTo>
                    <a:lnTo>
                      <a:pt x="166688" y="66675"/>
                    </a:lnTo>
                    <a:lnTo>
                      <a:pt x="164306" y="80962"/>
                    </a:lnTo>
                    <a:lnTo>
                      <a:pt x="145256" y="85725"/>
                    </a:lnTo>
                    <a:lnTo>
                      <a:pt x="130969" y="88106"/>
                    </a:lnTo>
                    <a:lnTo>
                      <a:pt x="92869" y="183356"/>
                    </a:lnTo>
                    <a:lnTo>
                      <a:pt x="97631" y="190500"/>
                    </a:lnTo>
                    <a:lnTo>
                      <a:pt x="107156" y="188118"/>
                    </a:lnTo>
                    <a:lnTo>
                      <a:pt x="116681" y="173831"/>
                    </a:lnTo>
                    <a:lnTo>
                      <a:pt x="130969" y="183356"/>
                    </a:lnTo>
                    <a:lnTo>
                      <a:pt x="142875" y="188118"/>
                    </a:lnTo>
                    <a:lnTo>
                      <a:pt x="150019" y="207168"/>
                    </a:lnTo>
                    <a:lnTo>
                      <a:pt x="138113" y="214312"/>
                    </a:lnTo>
                    <a:lnTo>
                      <a:pt x="111919" y="209550"/>
                    </a:lnTo>
                    <a:lnTo>
                      <a:pt x="97631" y="209550"/>
                    </a:lnTo>
                    <a:lnTo>
                      <a:pt x="85725" y="202406"/>
                    </a:lnTo>
                    <a:lnTo>
                      <a:pt x="64294" y="202406"/>
                    </a:lnTo>
                    <a:lnTo>
                      <a:pt x="64294" y="202406"/>
                    </a:lnTo>
                    <a:lnTo>
                      <a:pt x="40481" y="214312"/>
                    </a:lnTo>
                    <a:lnTo>
                      <a:pt x="21431" y="219075"/>
                    </a:lnTo>
                    <a:lnTo>
                      <a:pt x="9525" y="228600"/>
                    </a:lnTo>
                    <a:lnTo>
                      <a:pt x="7144" y="238125"/>
                    </a:lnTo>
                    <a:lnTo>
                      <a:pt x="0" y="26908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4" name="Freeform 293"/>
              <p:cNvSpPr/>
              <p:nvPr/>
            </p:nvSpPr>
            <p:spPr>
              <a:xfrm>
                <a:off x="3379594" y="4960107"/>
                <a:ext cx="131842" cy="202835"/>
              </a:xfrm>
              <a:custGeom>
                <a:avLst/>
                <a:gdLst>
                  <a:gd name="connsiteX0" fmla="*/ 128587 w 133350"/>
                  <a:gd name="connsiteY0" fmla="*/ 0 h 202406"/>
                  <a:gd name="connsiteX1" fmla="*/ 133350 w 133350"/>
                  <a:gd name="connsiteY1" fmla="*/ 28575 h 202406"/>
                  <a:gd name="connsiteX2" fmla="*/ 100012 w 133350"/>
                  <a:gd name="connsiteY2" fmla="*/ 114300 h 202406"/>
                  <a:gd name="connsiteX3" fmla="*/ 64294 w 133350"/>
                  <a:gd name="connsiteY3" fmla="*/ 130969 h 202406"/>
                  <a:gd name="connsiteX4" fmla="*/ 30956 w 133350"/>
                  <a:gd name="connsiteY4" fmla="*/ 140494 h 202406"/>
                  <a:gd name="connsiteX5" fmla="*/ 19050 w 133350"/>
                  <a:gd name="connsiteY5" fmla="*/ 150019 h 202406"/>
                  <a:gd name="connsiteX6" fmla="*/ 9525 w 133350"/>
                  <a:gd name="connsiteY6" fmla="*/ 169069 h 202406"/>
                  <a:gd name="connsiteX7" fmla="*/ 7144 w 133350"/>
                  <a:gd name="connsiteY7" fmla="*/ 190500 h 202406"/>
                  <a:gd name="connsiteX8" fmla="*/ 0 w 133350"/>
                  <a:gd name="connsiteY8" fmla="*/ 202406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202406">
                    <a:moveTo>
                      <a:pt x="128587" y="0"/>
                    </a:moveTo>
                    <a:lnTo>
                      <a:pt x="133350" y="28575"/>
                    </a:lnTo>
                    <a:lnTo>
                      <a:pt x="100012" y="114300"/>
                    </a:lnTo>
                    <a:lnTo>
                      <a:pt x="64294" y="130969"/>
                    </a:lnTo>
                    <a:lnTo>
                      <a:pt x="30956" y="140494"/>
                    </a:lnTo>
                    <a:lnTo>
                      <a:pt x="19050" y="150019"/>
                    </a:lnTo>
                    <a:lnTo>
                      <a:pt x="9525" y="169069"/>
                    </a:lnTo>
                    <a:lnTo>
                      <a:pt x="7144" y="190500"/>
                    </a:lnTo>
                    <a:lnTo>
                      <a:pt x="0" y="202406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5" name="Freeform 294"/>
              <p:cNvSpPr/>
              <p:nvPr/>
            </p:nvSpPr>
            <p:spPr>
              <a:xfrm>
                <a:off x="4244177" y="5424091"/>
                <a:ext cx="91276" cy="167339"/>
              </a:xfrm>
              <a:custGeom>
                <a:avLst/>
                <a:gdLst>
                  <a:gd name="connsiteX0" fmla="*/ 0 w 92868"/>
                  <a:gd name="connsiteY0" fmla="*/ 0 h 166687"/>
                  <a:gd name="connsiteX1" fmla="*/ 2381 w 92868"/>
                  <a:gd name="connsiteY1" fmla="*/ 59531 h 166687"/>
                  <a:gd name="connsiteX2" fmla="*/ 16668 w 92868"/>
                  <a:gd name="connsiteY2" fmla="*/ 83343 h 166687"/>
                  <a:gd name="connsiteX3" fmla="*/ 57150 w 92868"/>
                  <a:gd name="connsiteY3" fmla="*/ 111918 h 166687"/>
                  <a:gd name="connsiteX4" fmla="*/ 76200 w 92868"/>
                  <a:gd name="connsiteY4" fmla="*/ 126206 h 166687"/>
                  <a:gd name="connsiteX5" fmla="*/ 92868 w 92868"/>
                  <a:gd name="connsiteY5" fmla="*/ 140493 h 166687"/>
                  <a:gd name="connsiteX6" fmla="*/ 92868 w 92868"/>
                  <a:gd name="connsiteY6" fmla="*/ 166687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868" h="166687">
                    <a:moveTo>
                      <a:pt x="0" y="0"/>
                    </a:moveTo>
                    <a:cubicBezTo>
                      <a:pt x="794" y="19844"/>
                      <a:pt x="1587" y="39687"/>
                      <a:pt x="2381" y="59531"/>
                    </a:cubicBezTo>
                    <a:lnTo>
                      <a:pt x="16668" y="83343"/>
                    </a:lnTo>
                    <a:lnTo>
                      <a:pt x="57150" y="111918"/>
                    </a:lnTo>
                    <a:lnTo>
                      <a:pt x="76200" y="126206"/>
                    </a:lnTo>
                    <a:lnTo>
                      <a:pt x="92868" y="140493"/>
                    </a:lnTo>
                    <a:lnTo>
                      <a:pt x="92868" y="16668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6" name="Freeform 295"/>
              <p:cNvSpPr/>
              <p:nvPr/>
            </p:nvSpPr>
            <p:spPr>
              <a:xfrm>
                <a:off x="3625532" y="4980390"/>
                <a:ext cx="73527" cy="55780"/>
              </a:xfrm>
              <a:custGeom>
                <a:avLst/>
                <a:gdLst>
                  <a:gd name="connsiteX0" fmla="*/ 71437 w 71437"/>
                  <a:gd name="connsiteY0" fmla="*/ 0 h 57150"/>
                  <a:gd name="connsiteX1" fmla="*/ 28575 w 71437"/>
                  <a:gd name="connsiteY1" fmla="*/ 30956 h 57150"/>
                  <a:gd name="connsiteX2" fmla="*/ 14287 w 71437"/>
                  <a:gd name="connsiteY2" fmla="*/ 40481 h 57150"/>
                  <a:gd name="connsiteX3" fmla="*/ 7144 w 71437"/>
                  <a:gd name="connsiteY3" fmla="*/ 47625 h 57150"/>
                  <a:gd name="connsiteX4" fmla="*/ 0 w 71437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37" h="57150">
                    <a:moveTo>
                      <a:pt x="71437" y="0"/>
                    </a:moveTo>
                    <a:lnTo>
                      <a:pt x="28575" y="30956"/>
                    </a:lnTo>
                    <a:lnTo>
                      <a:pt x="14287" y="40481"/>
                    </a:lnTo>
                    <a:lnTo>
                      <a:pt x="7144" y="47625"/>
                    </a:lnTo>
                    <a:lnTo>
                      <a:pt x="0" y="5715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7" name="Freeform 296"/>
              <p:cNvSpPr/>
              <p:nvPr/>
            </p:nvSpPr>
            <p:spPr>
              <a:xfrm>
                <a:off x="3622996" y="5036170"/>
                <a:ext cx="0" cy="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8" name="Freeform 297"/>
              <p:cNvSpPr/>
              <p:nvPr/>
            </p:nvSpPr>
            <p:spPr>
              <a:xfrm>
                <a:off x="4459688" y="4985461"/>
                <a:ext cx="177480" cy="121701"/>
              </a:xfrm>
              <a:custGeom>
                <a:avLst/>
                <a:gdLst>
                  <a:gd name="connsiteX0" fmla="*/ 176213 w 176213"/>
                  <a:gd name="connsiteY0" fmla="*/ 121443 h 121443"/>
                  <a:gd name="connsiteX1" fmla="*/ 90488 w 176213"/>
                  <a:gd name="connsiteY1" fmla="*/ 100012 h 121443"/>
                  <a:gd name="connsiteX2" fmla="*/ 47625 w 176213"/>
                  <a:gd name="connsiteY2" fmla="*/ 78581 h 121443"/>
                  <a:gd name="connsiteX3" fmla="*/ 26194 w 176213"/>
                  <a:gd name="connsiteY3" fmla="*/ 64293 h 121443"/>
                  <a:gd name="connsiteX4" fmla="*/ 7144 w 176213"/>
                  <a:gd name="connsiteY4" fmla="*/ 50006 h 121443"/>
                  <a:gd name="connsiteX5" fmla="*/ 0 w 176213"/>
                  <a:gd name="connsiteY5" fmla="*/ 28575 h 121443"/>
                  <a:gd name="connsiteX6" fmla="*/ 7144 w 176213"/>
                  <a:gd name="connsiteY6" fmla="*/ 0 h 12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213" h="121443">
                    <a:moveTo>
                      <a:pt x="176213" y="121443"/>
                    </a:moveTo>
                    <a:lnTo>
                      <a:pt x="90488" y="100012"/>
                    </a:lnTo>
                    <a:lnTo>
                      <a:pt x="47625" y="78581"/>
                    </a:lnTo>
                    <a:lnTo>
                      <a:pt x="26194" y="64293"/>
                    </a:lnTo>
                    <a:lnTo>
                      <a:pt x="7144" y="50006"/>
                    </a:lnTo>
                    <a:lnTo>
                      <a:pt x="0" y="28575"/>
                    </a:lnTo>
                    <a:lnTo>
                      <a:pt x="7144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9" name="Freeform 298"/>
              <p:cNvSpPr/>
              <p:nvPr/>
            </p:nvSpPr>
            <p:spPr>
              <a:xfrm>
                <a:off x="4036272" y="4744594"/>
                <a:ext cx="864581" cy="240867"/>
              </a:xfrm>
              <a:custGeom>
                <a:avLst/>
                <a:gdLst>
                  <a:gd name="connsiteX0" fmla="*/ 864394 w 864394"/>
                  <a:gd name="connsiteY0" fmla="*/ 45244 h 240507"/>
                  <a:gd name="connsiteX1" fmla="*/ 769144 w 864394"/>
                  <a:gd name="connsiteY1" fmla="*/ 88107 h 240507"/>
                  <a:gd name="connsiteX2" fmla="*/ 726281 w 864394"/>
                  <a:gd name="connsiteY2" fmla="*/ 97632 h 240507"/>
                  <a:gd name="connsiteX3" fmla="*/ 676275 w 864394"/>
                  <a:gd name="connsiteY3" fmla="*/ 116682 h 240507"/>
                  <a:gd name="connsiteX4" fmla="*/ 628650 w 864394"/>
                  <a:gd name="connsiteY4" fmla="*/ 138113 h 240507"/>
                  <a:gd name="connsiteX5" fmla="*/ 585787 w 864394"/>
                  <a:gd name="connsiteY5" fmla="*/ 145257 h 240507"/>
                  <a:gd name="connsiteX6" fmla="*/ 559594 w 864394"/>
                  <a:gd name="connsiteY6" fmla="*/ 157163 h 240507"/>
                  <a:gd name="connsiteX7" fmla="*/ 540544 w 864394"/>
                  <a:gd name="connsiteY7" fmla="*/ 161925 h 240507"/>
                  <a:gd name="connsiteX8" fmla="*/ 511969 w 864394"/>
                  <a:gd name="connsiteY8" fmla="*/ 166688 h 240507"/>
                  <a:gd name="connsiteX9" fmla="*/ 511969 w 864394"/>
                  <a:gd name="connsiteY9" fmla="*/ 166688 h 240507"/>
                  <a:gd name="connsiteX10" fmla="*/ 481012 w 864394"/>
                  <a:gd name="connsiteY10" fmla="*/ 176213 h 240507"/>
                  <a:gd name="connsiteX11" fmla="*/ 454819 w 864394"/>
                  <a:gd name="connsiteY11" fmla="*/ 209550 h 240507"/>
                  <a:gd name="connsiteX12" fmla="*/ 433387 w 864394"/>
                  <a:gd name="connsiteY12" fmla="*/ 240507 h 240507"/>
                  <a:gd name="connsiteX13" fmla="*/ 411956 w 864394"/>
                  <a:gd name="connsiteY13" fmla="*/ 240507 h 240507"/>
                  <a:gd name="connsiteX14" fmla="*/ 390525 w 864394"/>
                  <a:gd name="connsiteY14" fmla="*/ 216694 h 240507"/>
                  <a:gd name="connsiteX15" fmla="*/ 373856 w 864394"/>
                  <a:gd name="connsiteY15" fmla="*/ 188119 h 240507"/>
                  <a:gd name="connsiteX16" fmla="*/ 350044 w 864394"/>
                  <a:gd name="connsiteY16" fmla="*/ 171450 h 240507"/>
                  <a:gd name="connsiteX17" fmla="*/ 330994 w 864394"/>
                  <a:gd name="connsiteY17" fmla="*/ 164307 h 240507"/>
                  <a:gd name="connsiteX18" fmla="*/ 309562 w 864394"/>
                  <a:gd name="connsiteY18" fmla="*/ 157163 h 240507"/>
                  <a:gd name="connsiteX19" fmla="*/ 285750 w 864394"/>
                  <a:gd name="connsiteY19" fmla="*/ 166688 h 240507"/>
                  <a:gd name="connsiteX20" fmla="*/ 276225 w 864394"/>
                  <a:gd name="connsiteY20" fmla="*/ 159544 h 240507"/>
                  <a:gd name="connsiteX21" fmla="*/ 254794 w 864394"/>
                  <a:gd name="connsiteY21" fmla="*/ 130969 h 240507"/>
                  <a:gd name="connsiteX22" fmla="*/ 228600 w 864394"/>
                  <a:gd name="connsiteY22" fmla="*/ 114300 h 240507"/>
                  <a:gd name="connsiteX23" fmla="*/ 204787 w 864394"/>
                  <a:gd name="connsiteY23" fmla="*/ 114300 h 240507"/>
                  <a:gd name="connsiteX24" fmla="*/ 173831 w 864394"/>
                  <a:gd name="connsiteY24" fmla="*/ 104775 h 240507"/>
                  <a:gd name="connsiteX25" fmla="*/ 135731 w 864394"/>
                  <a:gd name="connsiteY25" fmla="*/ 90488 h 240507"/>
                  <a:gd name="connsiteX26" fmla="*/ 102394 w 864394"/>
                  <a:gd name="connsiteY26" fmla="*/ 83344 h 240507"/>
                  <a:gd name="connsiteX27" fmla="*/ 73819 w 864394"/>
                  <a:gd name="connsiteY27" fmla="*/ 76200 h 240507"/>
                  <a:gd name="connsiteX28" fmla="*/ 54769 w 864394"/>
                  <a:gd name="connsiteY28" fmla="*/ 64294 h 240507"/>
                  <a:gd name="connsiteX29" fmla="*/ 38100 w 864394"/>
                  <a:gd name="connsiteY29" fmla="*/ 45244 h 240507"/>
                  <a:gd name="connsiteX30" fmla="*/ 33337 w 864394"/>
                  <a:gd name="connsiteY30" fmla="*/ 26194 h 240507"/>
                  <a:gd name="connsiteX31" fmla="*/ 23812 w 864394"/>
                  <a:gd name="connsiteY31" fmla="*/ 14288 h 240507"/>
                  <a:gd name="connsiteX32" fmla="*/ 7144 w 864394"/>
                  <a:gd name="connsiteY32" fmla="*/ 7144 h 240507"/>
                  <a:gd name="connsiteX33" fmla="*/ 0 w 864394"/>
                  <a:gd name="connsiteY33" fmla="*/ 0 h 24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64394" h="240507">
                    <a:moveTo>
                      <a:pt x="864394" y="45244"/>
                    </a:moveTo>
                    <a:lnTo>
                      <a:pt x="769144" y="88107"/>
                    </a:lnTo>
                    <a:lnTo>
                      <a:pt x="726281" y="97632"/>
                    </a:lnTo>
                    <a:lnTo>
                      <a:pt x="676275" y="116682"/>
                    </a:lnTo>
                    <a:lnTo>
                      <a:pt x="628650" y="138113"/>
                    </a:lnTo>
                    <a:lnTo>
                      <a:pt x="585787" y="145257"/>
                    </a:lnTo>
                    <a:lnTo>
                      <a:pt x="559594" y="157163"/>
                    </a:lnTo>
                    <a:lnTo>
                      <a:pt x="540544" y="161925"/>
                    </a:lnTo>
                    <a:lnTo>
                      <a:pt x="511969" y="166688"/>
                    </a:lnTo>
                    <a:lnTo>
                      <a:pt x="511969" y="166688"/>
                    </a:lnTo>
                    <a:lnTo>
                      <a:pt x="481012" y="176213"/>
                    </a:lnTo>
                    <a:lnTo>
                      <a:pt x="454819" y="209550"/>
                    </a:lnTo>
                    <a:lnTo>
                      <a:pt x="433387" y="240507"/>
                    </a:lnTo>
                    <a:lnTo>
                      <a:pt x="411956" y="240507"/>
                    </a:lnTo>
                    <a:lnTo>
                      <a:pt x="390525" y="216694"/>
                    </a:lnTo>
                    <a:lnTo>
                      <a:pt x="373856" y="188119"/>
                    </a:lnTo>
                    <a:lnTo>
                      <a:pt x="350044" y="171450"/>
                    </a:lnTo>
                    <a:lnTo>
                      <a:pt x="330994" y="164307"/>
                    </a:lnTo>
                    <a:lnTo>
                      <a:pt x="309562" y="157163"/>
                    </a:lnTo>
                    <a:lnTo>
                      <a:pt x="285750" y="166688"/>
                    </a:lnTo>
                    <a:lnTo>
                      <a:pt x="276225" y="159544"/>
                    </a:lnTo>
                    <a:lnTo>
                      <a:pt x="254794" y="130969"/>
                    </a:lnTo>
                    <a:lnTo>
                      <a:pt x="228600" y="114300"/>
                    </a:lnTo>
                    <a:lnTo>
                      <a:pt x="204787" y="114300"/>
                    </a:lnTo>
                    <a:lnTo>
                      <a:pt x="173831" y="104775"/>
                    </a:lnTo>
                    <a:lnTo>
                      <a:pt x="135731" y="90488"/>
                    </a:lnTo>
                    <a:lnTo>
                      <a:pt x="102394" y="83344"/>
                    </a:lnTo>
                    <a:lnTo>
                      <a:pt x="73819" y="76200"/>
                    </a:lnTo>
                    <a:lnTo>
                      <a:pt x="54769" y="64294"/>
                    </a:lnTo>
                    <a:lnTo>
                      <a:pt x="38100" y="45244"/>
                    </a:lnTo>
                    <a:lnTo>
                      <a:pt x="33337" y="26194"/>
                    </a:lnTo>
                    <a:lnTo>
                      <a:pt x="23812" y="14288"/>
                    </a:lnTo>
                    <a:lnTo>
                      <a:pt x="7144" y="7144"/>
                    </a:lnTo>
                    <a:lnTo>
                      <a:pt x="0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0" name="Freeform 299"/>
              <p:cNvSpPr/>
              <p:nvPr/>
            </p:nvSpPr>
            <p:spPr>
              <a:xfrm>
                <a:off x="3625532" y="4982925"/>
                <a:ext cx="109023" cy="58316"/>
              </a:xfrm>
              <a:custGeom>
                <a:avLst/>
                <a:gdLst>
                  <a:gd name="connsiteX0" fmla="*/ 0 w 107156"/>
                  <a:gd name="connsiteY0" fmla="*/ 52388 h 57150"/>
                  <a:gd name="connsiteX1" fmla="*/ 28575 w 107156"/>
                  <a:gd name="connsiteY1" fmla="*/ 50007 h 57150"/>
                  <a:gd name="connsiteX2" fmla="*/ 54769 w 107156"/>
                  <a:gd name="connsiteY2" fmla="*/ 54769 h 57150"/>
                  <a:gd name="connsiteX3" fmla="*/ 85725 w 107156"/>
                  <a:gd name="connsiteY3" fmla="*/ 57150 h 57150"/>
                  <a:gd name="connsiteX4" fmla="*/ 85725 w 107156"/>
                  <a:gd name="connsiteY4" fmla="*/ 57150 h 57150"/>
                  <a:gd name="connsiteX5" fmla="*/ 107156 w 107156"/>
                  <a:gd name="connsiteY5" fmla="*/ 40482 h 57150"/>
                  <a:gd name="connsiteX6" fmla="*/ 95250 w 107156"/>
                  <a:gd name="connsiteY6" fmla="*/ 26194 h 57150"/>
                  <a:gd name="connsiteX7" fmla="*/ 85725 w 107156"/>
                  <a:gd name="connsiteY7" fmla="*/ 9525 h 57150"/>
                  <a:gd name="connsiteX8" fmla="*/ 73819 w 107156"/>
                  <a:gd name="connsiteY8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156" h="57150">
                    <a:moveTo>
                      <a:pt x="0" y="52388"/>
                    </a:moveTo>
                    <a:lnTo>
                      <a:pt x="28575" y="50007"/>
                    </a:lnTo>
                    <a:lnTo>
                      <a:pt x="54769" y="54769"/>
                    </a:lnTo>
                    <a:lnTo>
                      <a:pt x="85725" y="57150"/>
                    </a:lnTo>
                    <a:lnTo>
                      <a:pt x="85725" y="57150"/>
                    </a:lnTo>
                    <a:lnTo>
                      <a:pt x="107156" y="40482"/>
                    </a:lnTo>
                    <a:lnTo>
                      <a:pt x="95250" y="26194"/>
                    </a:lnTo>
                    <a:lnTo>
                      <a:pt x="85725" y="9525"/>
                    </a:lnTo>
                    <a:lnTo>
                      <a:pt x="73819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1" name="Freeform 300"/>
              <p:cNvSpPr/>
              <p:nvPr/>
            </p:nvSpPr>
            <p:spPr>
              <a:xfrm>
                <a:off x="3830901" y="5097020"/>
                <a:ext cx="50709" cy="126772"/>
              </a:xfrm>
              <a:custGeom>
                <a:avLst/>
                <a:gdLst>
                  <a:gd name="connsiteX0" fmla="*/ 0 w 50007"/>
                  <a:gd name="connsiteY0" fmla="*/ 0 h 126207"/>
                  <a:gd name="connsiteX1" fmla="*/ 28575 w 50007"/>
                  <a:gd name="connsiteY1" fmla="*/ 59532 h 126207"/>
                  <a:gd name="connsiteX2" fmla="*/ 35719 w 50007"/>
                  <a:gd name="connsiteY2" fmla="*/ 66675 h 126207"/>
                  <a:gd name="connsiteX3" fmla="*/ 45244 w 50007"/>
                  <a:gd name="connsiteY3" fmla="*/ 88107 h 126207"/>
                  <a:gd name="connsiteX4" fmla="*/ 50007 w 50007"/>
                  <a:gd name="connsiteY4" fmla="*/ 116682 h 126207"/>
                  <a:gd name="connsiteX5" fmla="*/ 40482 w 50007"/>
                  <a:gd name="connsiteY5" fmla="*/ 126207 h 126207"/>
                  <a:gd name="connsiteX6" fmla="*/ 28575 w 50007"/>
                  <a:gd name="connsiteY6" fmla="*/ 123825 h 126207"/>
                  <a:gd name="connsiteX7" fmla="*/ 21432 w 50007"/>
                  <a:gd name="connsiteY7" fmla="*/ 104775 h 12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007" h="126207">
                    <a:moveTo>
                      <a:pt x="0" y="0"/>
                    </a:moveTo>
                    <a:lnTo>
                      <a:pt x="28575" y="59532"/>
                    </a:lnTo>
                    <a:lnTo>
                      <a:pt x="35719" y="66675"/>
                    </a:lnTo>
                    <a:lnTo>
                      <a:pt x="45244" y="88107"/>
                    </a:lnTo>
                    <a:lnTo>
                      <a:pt x="50007" y="116682"/>
                    </a:lnTo>
                    <a:lnTo>
                      <a:pt x="40482" y="126207"/>
                    </a:lnTo>
                    <a:lnTo>
                      <a:pt x="28575" y="123825"/>
                    </a:lnTo>
                    <a:lnTo>
                      <a:pt x="21432" y="10477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2" name="Freeform 301"/>
              <p:cNvSpPr/>
              <p:nvPr/>
            </p:nvSpPr>
            <p:spPr>
              <a:xfrm>
                <a:off x="3800476" y="5097020"/>
                <a:ext cx="53245" cy="109023"/>
              </a:xfrm>
              <a:custGeom>
                <a:avLst/>
                <a:gdLst>
                  <a:gd name="connsiteX0" fmla="*/ 52388 w 52388"/>
                  <a:gd name="connsiteY0" fmla="*/ 107157 h 107157"/>
                  <a:gd name="connsiteX1" fmla="*/ 23813 w 52388"/>
                  <a:gd name="connsiteY1" fmla="*/ 54769 h 107157"/>
                  <a:gd name="connsiteX2" fmla="*/ 7144 w 52388"/>
                  <a:gd name="connsiteY2" fmla="*/ 30957 h 107157"/>
                  <a:gd name="connsiteX3" fmla="*/ 0 w 52388"/>
                  <a:gd name="connsiteY3" fmla="*/ 14288 h 107157"/>
                  <a:gd name="connsiteX4" fmla="*/ 9525 w 52388"/>
                  <a:gd name="connsiteY4" fmla="*/ 2382 h 107157"/>
                  <a:gd name="connsiteX5" fmla="*/ 26194 w 52388"/>
                  <a:gd name="connsiteY5" fmla="*/ 0 h 107157"/>
                  <a:gd name="connsiteX6" fmla="*/ 26194 w 52388"/>
                  <a:gd name="connsiteY6" fmla="*/ 0 h 10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88" h="107157">
                    <a:moveTo>
                      <a:pt x="52388" y="107157"/>
                    </a:moveTo>
                    <a:lnTo>
                      <a:pt x="23813" y="54769"/>
                    </a:lnTo>
                    <a:lnTo>
                      <a:pt x="7144" y="30957"/>
                    </a:lnTo>
                    <a:lnTo>
                      <a:pt x="0" y="14288"/>
                    </a:lnTo>
                    <a:lnTo>
                      <a:pt x="9525" y="2382"/>
                    </a:lnTo>
                    <a:lnTo>
                      <a:pt x="26194" y="0"/>
                    </a:lnTo>
                    <a:lnTo>
                      <a:pt x="26194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3" name="Freeform 302"/>
              <p:cNvSpPr/>
              <p:nvPr/>
            </p:nvSpPr>
            <p:spPr>
              <a:xfrm>
                <a:off x="3691453" y="5137587"/>
                <a:ext cx="68456" cy="30425"/>
              </a:xfrm>
              <a:custGeom>
                <a:avLst/>
                <a:gdLst>
                  <a:gd name="connsiteX0" fmla="*/ 69056 w 69056"/>
                  <a:gd name="connsiteY0" fmla="*/ 11907 h 30957"/>
                  <a:gd name="connsiteX1" fmla="*/ 16668 w 69056"/>
                  <a:gd name="connsiteY1" fmla="*/ 0 h 30957"/>
                  <a:gd name="connsiteX2" fmla="*/ 0 w 69056"/>
                  <a:gd name="connsiteY2" fmla="*/ 9525 h 30957"/>
                  <a:gd name="connsiteX3" fmla="*/ 0 w 69056"/>
                  <a:gd name="connsiteY3" fmla="*/ 21432 h 30957"/>
                  <a:gd name="connsiteX4" fmla="*/ 9525 w 69056"/>
                  <a:gd name="connsiteY4" fmla="*/ 30957 h 3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30957">
                    <a:moveTo>
                      <a:pt x="69056" y="11907"/>
                    </a:moveTo>
                    <a:lnTo>
                      <a:pt x="16668" y="0"/>
                    </a:lnTo>
                    <a:lnTo>
                      <a:pt x="0" y="9525"/>
                    </a:lnTo>
                    <a:lnTo>
                      <a:pt x="0" y="21432"/>
                    </a:lnTo>
                    <a:lnTo>
                      <a:pt x="9525" y="3095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4" name="Freeform 303"/>
              <p:cNvSpPr/>
              <p:nvPr/>
            </p:nvSpPr>
            <p:spPr>
              <a:xfrm>
                <a:off x="3699059" y="5147729"/>
                <a:ext cx="58316" cy="22818"/>
              </a:xfrm>
              <a:custGeom>
                <a:avLst/>
                <a:gdLst>
                  <a:gd name="connsiteX0" fmla="*/ 0 w 59532"/>
                  <a:gd name="connsiteY0" fmla="*/ 16668 h 21431"/>
                  <a:gd name="connsiteX1" fmla="*/ 45244 w 59532"/>
                  <a:gd name="connsiteY1" fmla="*/ 21431 h 21431"/>
                  <a:gd name="connsiteX2" fmla="*/ 45244 w 59532"/>
                  <a:gd name="connsiteY2" fmla="*/ 21431 h 21431"/>
                  <a:gd name="connsiteX3" fmla="*/ 59532 w 59532"/>
                  <a:gd name="connsiteY3" fmla="*/ 0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32" h="21431">
                    <a:moveTo>
                      <a:pt x="0" y="16668"/>
                    </a:moveTo>
                    <a:lnTo>
                      <a:pt x="45244" y="21431"/>
                    </a:lnTo>
                    <a:lnTo>
                      <a:pt x="45244" y="21431"/>
                    </a:lnTo>
                    <a:lnTo>
                      <a:pt x="59532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5" name="Freeform 304"/>
              <p:cNvSpPr/>
              <p:nvPr/>
            </p:nvSpPr>
            <p:spPr>
              <a:xfrm>
                <a:off x="3622996" y="5147729"/>
                <a:ext cx="55779" cy="35496"/>
              </a:xfrm>
              <a:custGeom>
                <a:avLst/>
                <a:gdLst>
                  <a:gd name="connsiteX0" fmla="*/ 69056 w 69056"/>
                  <a:gd name="connsiteY0" fmla="*/ 11907 h 30957"/>
                  <a:gd name="connsiteX1" fmla="*/ 16668 w 69056"/>
                  <a:gd name="connsiteY1" fmla="*/ 0 h 30957"/>
                  <a:gd name="connsiteX2" fmla="*/ 0 w 69056"/>
                  <a:gd name="connsiteY2" fmla="*/ 9525 h 30957"/>
                  <a:gd name="connsiteX3" fmla="*/ 0 w 69056"/>
                  <a:gd name="connsiteY3" fmla="*/ 21432 h 30957"/>
                  <a:gd name="connsiteX4" fmla="*/ 9525 w 69056"/>
                  <a:gd name="connsiteY4" fmla="*/ 30957 h 30957"/>
                  <a:gd name="connsiteX0" fmla="*/ 54769 w 54769"/>
                  <a:gd name="connsiteY0" fmla="*/ 16669 h 30957"/>
                  <a:gd name="connsiteX1" fmla="*/ 16668 w 54769"/>
                  <a:gd name="connsiteY1" fmla="*/ 0 h 30957"/>
                  <a:gd name="connsiteX2" fmla="*/ 0 w 54769"/>
                  <a:gd name="connsiteY2" fmla="*/ 9525 h 30957"/>
                  <a:gd name="connsiteX3" fmla="*/ 0 w 54769"/>
                  <a:gd name="connsiteY3" fmla="*/ 21432 h 30957"/>
                  <a:gd name="connsiteX4" fmla="*/ 9525 w 54769"/>
                  <a:gd name="connsiteY4" fmla="*/ 30957 h 30957"/>
                  <a:gd name="connsiteX0" fmla="*/ 54769 w 54769"/>
                  <a:gd name="connsiteY0" fmla="*/ 23813 h 30957"/>
                  <a:gd name="connsiteX1" fmla="*/ 16668 w 54769"/>
                  <a:gd name="connsiteY1" fmla="*/ 0 h 30957"/>
                  <a:gd name="connsiteX2" fmla="*/ 0 w 54769"/>
                  <a:gd name="connsiteY2" fmla="*/ 9525 h 30957"/>
                  <a:gd name="connsiteX3" fmla="*/ 0 w 54769"/>
                  <a:gd name="connsiteY3" fmla="*/ 21432 h 30957"/>
                  <a:gd name="connsiteX4" fmla="*/ 9525 w 54769"/>
                  <a:gd name="connsiteY4" fmla="*/ 30957 h 30957"/>
                  <a:gd name="connsiteX0" fmla="*/ 54769 w 54769"/>
                  <a:gd name="connsiteY0" fmla="*/ 23813 h 35719"/>
                  <a:gd name="connsiteX1" fmla="*/ 16668 w 54769"/>
                  <a:gd name="connsiteY1" fmla="*/ 0 h 35719"/>
                  <a:gd name="connsiteX2" fmla="*/ 0 w 54769"/>
                  <a:gd name="connsiteY2" fmla="*/ 9525 h 35719"/>
                  <a:gd name="connsiteX3" fmla="*/ 0 w 54769"/>
                  <a:gd name="connsiteY3" fmla="*/ 21432 h 35719"/>
                  <a:gd name="connsiteX4" fmla="*/ 16669 w 54769"/>
                  <a:gd name="connsiteY4" fmla="*/ 35719 h 3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35719">
                    <a:moveTo>
                      <a:pt x="54769" y="23813"/>
                    </a:moveTo>
                    <a:lnTo>
                      <a:pt x="16668" y="0"/>
                    </a:lnTo>
                    <a:lnTo>
                      <a:pt x="0" y="9525"/>
                    </a:lnTo>
                    <a:lnTo>
                      <a:pt x="0" y="21432"/>
                    </a:lnTo>
                    <a:lnTo>
                      <a:pt x="16669" y="35719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6" name="Freeform 305"/>
              <p:cNvSpPr/>
              <p:nvPr/>
            </p:nvSpPr>
            <p:spPr>
              <a:xfrm>
                <a:off x="3638208" y="5175618"/>
                <a:ext cx="45638" cy="15213"/>
              </a:xfrm>
              <a:custGeom>
                <a:avLst/>
                <a:gdLst>
                  <a:gd name="connsiteX0" fmla="*/ 0 w 78581"/>
                  <a:gd name="connsiteY0" fmla="*/ 4762 h 11906"/>
                  <a:gd name="connsiteX1" fmla="*/ 54769 w 78581"/>
                  <a:gd name="connsiteY1" fmla="*/ 9525 h 11906"/>
                  <a:gd name="connsiteX2" fmla="*/ 78581 w 78581"/>
                  <a:gd name="connsiteY2" fmla="*/ 11906 h 11906"/>
                  <a:gd name="connsiteX3" fmla="*/ 78581 w 78581"/>
                  <a:gd name="connsiteY3" fmla="*/ 0 h 11906"/>
                  <a:gd name="connsiteX0" fmla="*/ 0 w 78581"/>
                  <a:gd name="connsiteY0" fmla="*/ 4762 h 11906"/>
                  <a:gd name="connsiteX1" fmla="*/ 26194 w 78581"/>
                  <a:gd name="connsiteY1" fmla="*/ 9525 h 11906"/>
                  <a:gd name="connsiteX2" fmla="*/ 78581 w 78581"/>
                  <a:gd name="connsiteY2" fmla="*/ 11906 h 11906"/>
                  <a:gd name="connsiteX3" fmla="*/ 78581 w 78581"/>
                  <a:gd name="connsiteY3" fmla="*/ 0 h 11906"/>
                  <a:gd name="connsiteX0" fmla="*/ 0 w 78581"/>
                  <a:gd name="connsiteY0" fmla="*/ 7144 h 14288"/>
                  <a:gd name="connsiteX1" fmla="*/ 26194 w 78581"/>
                  <a:gd name="connsiteY1" fmla="*/ 11907 h 14288"/>
                  <a:gd name="connsiteX2" fmla="*/ 78581 w 78581"/>
                  <a:gd name="connsiteY2" fmla="*/ 14288 h 14288"/>
                  <a:gd name="connsiteX3" fmla="*/ 38100 w 78581"/>
                  <a:gd name="connsiteY3" fmla="*/ 0 h 14288"/>
                  <a:gd name="connsiteX0" fmla="*/ 0 w 45243"/>
                  <a:gd name="connsiteY0" fmla="*/ 7144 h 14288"/>
                  <a:gd name="connsiteX1" fmla="*/ 26194 w 45243"/>
                  <a:gd name="connsiteY1" fmla="*/ 11907 h 14288"/>
                  <a:gd name="connsiteX2" fmla="*/ 45243 w 45243"/>
                  <a:gd name="connsiteY2" fmla="*/ 14288 h 14288"/>
                  <a:gd name="connsiteX3" fmla="*/ 38100 w 45243"/>
                  <a:gd name="connsiteY3" fmla="*/ 0 h 1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43" h="14288">
                    <a:moveTo>
                      <a:pt x="0" y="7144"/>
                    </a:moveTo>
                    <a:lnTo>
                      <a:pt x="26194" y="11907"/>
                    </a:lnTo>
                    <a:lnTo>
                      <a:pt x="45243" y="14288"/>
                    </a:lnTo>
                    <a:lnTo>
                      <a:pt x="38100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7" name="Freeform 306"/>
              <p:cNvSpPr/>
              <p:nvPr/>
            </p:nvSpPr>
            <p:spPr>
              <a:xfrm>
                <a:off x="2411060" y="5761305"/>
                <a:ext cx="502015" cy="408205"/>
              </a:xfrm>
              <a:custGeom>
                <a:avLst/>
                <a:gdLst>
                  <a:gd name="connsiteX0" fmla="*/ 502444 w 502444"/>
                  <a:gd name="connsiteY0" fmla="*/ 23812 h 409575"/>
                  <a:gd name="connsiteX1" fmla="*/ 450057 w 502444"/>
                  <a:gd name="connsiteY1" fmla="*/ 16669 h 409575"/>
                  <a:gd name="connsiteX2" fmla="*/ 397669 w 502444"/>
                  <a:gd name="connsiteY2" fmla="*/ 2381 h 409575"/>
                  <a:gd name="connsiteX3" fmla="*/ 347663 w 502444"/>
                  <a:gd name="connsiteY3" fmla="*/ 0 h 409575"/>
                  <a:gd name="connsiteX4" fmla="*/ 333375 w 502444"/>
                  <a:gd name="connsiteY4" fmla="*/ 7144 h 409575"/>
                  <a:gd name="connsiteX5" fmla="*/ 266700 w 502444"/>
                  <a:gd name="connsiteY5" fmla="*/ 40481 h 409575"/>
                  <a:gd name="connsiteX6" fmla="*/ 200025 w 502444"/>
                  <a:gd name="connsiteY6" fmla="*/ 85725 h 409575"/>
                  <a:gd name="connsiteX7" fmla="*/ 150019 w 502444"/>
                  <a:gd name="connsiteY7" fmla="*/ 119062 h 409575"/>
                  <a:gd name="connsiteX8" fmla="*/ 107157 w 502444"/>
                  <a:gd name="connsiteY8" fmla="*/ 140494 h 409575"/>
                  <a:gd name="connsiteX9" fmla="*/ 45244 w 502444"/>
                  <a:gd name="connsiteY9" fmla="*/ 185737 h 409575"/>
                  <a:gd name="connsiteX10" fmla="*/ 14288 w 502444"/>
                  <a:gd name="connsiteY10" fmla="*/ 211931 h 409575"/>
                  <a:gd name="connsiteX11" fmla="*/ 0 w 502444"/>
                  <a:gd name="connsiteY11" fmla="*/ 252412 h 409575"/>
                  <a:gd name="connsiteX12" fmla="*/ 0 w 502444"/>
                  <a:gd name="connsiteY12" fmla="*/ 280987 h 409575"/>
                  <a:gd name="connsiteX13" fmla="*/ 23813 w 502444"/>
                  <a:gd name="connsiteY13" fmla="*/ 311944 h 409575"/>
                  <a:gd name="connsiteX14" fmla="*/ 64294 w 502444"/>
                  <a:gd name="connsiteY14" fmla="*/ 342900 h 409575"/>
                  <a:gd name="connsiteX15" fmla="*/ 119063 w 502444"/>
                  <a:gd name="connsiteY15" fmla="*/ 385762 h 409575"/>
                  <a:gd name="connsiteX16" fmla="*/ 152400 w 502444"/>
                  <a:gd name="connsiteY16" fmla="*/ 409575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2444" h="409575">
                    <a:moveTo>
                      <a:pt x="502444" y="23812"/>
                    </a:moveTo>
                    <a:lnTo>
                      <a:pt x="450057" y="16669"/>
                    </a:lnTo>
                    <a:lnTo>
                      <a:pt x="397669" y="2381"/>
                    </a:lnTo>
                    <a:lnTo>
                      <a:pt x="347663" y="0"/>
                    </a:lnTo>
                    <a:lnTo>
                      <a:pt x="333375" y="7144"/>
                    </a:lnTo>
                    <a:lnTo>
                      <a:pt x="266700" y="40481"/>
                    </a:lnTo>
                    <a:lnTo>
                      <a:pt x="200025" y="85725"/>
                    </a:lnTo>
                    <a:lnTo>
                      <a:pt x="150019" y="119062"/>
                    </a:lnTo>
                    <a:lnTo>
                      <a:pt x="107157" y="140494"/>
                    </a:lnTo>
                    <a:lnTo>
                      <a:pt x="45244" y="185737"/>
                    </a:lnTo>
                    <a:lnTo>
                      <a:pt x="14288" y="211931"/>
                    </a:lnTo>
                    <a:lnTo>
                      <a:pt x="0" y="252412"/>
                    </a:lnTo>
                    <a:lnTo>
                      <a:pt x="0" y="280987"/>
                    </a:lnTo>
                    <a:lnTo>
                      <a:pt x="23813" y="311944"/>
                    </a:lnTo>
                    <a:lnTo>
                      <a:pt x="64294" y="342900"/>
                    </a:lnTo>
                    <a:lnTo>
                      <a:pt x="119063" y="385762"/>
                    </a:lnTo>
                    <a:lnTo>
                      <a:pt x="152400" y="40957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1088" name="TextBox 308"/>
              <p:cNvSpPr txBox="1">
                <a:spLocks noChangeArrowheads="1"/>
              </p:cNvSpPr>
              <p:nvPr/>
            </p:nvSpPr>
            <p:spPr bwMode="auto">
              <a:xfrm>
                <a:off x="4638675" y="3807307"/>
                <a:ext cx="780983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000">
                    <a:cs typeface="Arial" pitchFamily="34" charset="0"/>
                  </a:rPr>
                  <a:t>Rotterdam</a:t>
                </a:r>
              </a:p>
            </p:txBody>
          </p:sp>
          <p:sp>
            <p:nvSpPr>
              <p:cNvPr id="310" name="Freeform 309"/>
              <p:cNvSpPr/>
              <p:nvPr/>
            </p:nvSpPr>
            <p:spPr>
              <a:xfrm>
                <a:off x="4753798" y="4267931"/>
                <a:ext cx="423418" cy="238331"/>
              </a:xfrm>
              <a:custGeom>
                <a:avLst/>
                <a:gdLst>
                  <a:gd name="connsiteX0" fmla="*/ 0 w 423863"/>
                  <a:gd name="connsiteY0" fmla="*/ 238125 h 238125"/>
                  <a:gd name="connsiteX1" fmla="*/ 71438 w 423863"/>
                  <a:gd name="connsiteY1" fmla="*/ 219075 h 238125"/>
                  <a:gd name="connsiteX2" fmla="*/ 85725 w 423863"/>
                  <a:gd name="connsiteY2" fmla="*/ 176213 h 238125"/>
                  <a:gd name="connsiteX3" fmla="*/ 128588 w 423863"/>
                  <a:gd name="connsiteY3" fmla="*/ 166688 h 238125"/>
                  <a:gd name="connsiteX4" fmla="*/ 166688 w 423863"/>
                  <a:gd name="connsiteY4" fmla="*/ 85725 h 238125"/>
                  <a:gd name="connsiteX5" fmla="*/ 176213 w 423863"/>
                  <a:gd name="connsiteY5" fmla="*/ 61913 h 238125"/>
                  <a:gd name="connsiteX6" fmla="*/ 214313 w 423863"/>
                  <a:gd name="connsiteY6" fmla="*/ 71438 h 238125"/>
                  <a:gd name="connsiteX7" fmla="*/ 257175 w 423863"/>
                  <a:gd name="connsiteY7" fmla="*/ 19050 h 238125"/>
                  <a:gd name="connsiteX8" fmla="*/ 314325 w 423863"/>
                  <a:gd name="connsiteY8" fmla="*/ 0 h 238125"/>
                  <a:gd name="connsiteX9" fmla="*/ 342900 w 423863"/>
                  <a:gd name="connsiteY9" fmla="*/ 61913 h 238125"/>
                  <a:gd name="connsiteX10" fmla="*/ 381000 w 423863"/>
                  <a:gd name="connsiteY10" fmla="*/ 42863 h 238125"/>
                  <a:gd name="connsiteX11" fmla="*/ 423863 w 423863"/>
                  <a:gd name="connsiteY11" fmla="*/ 104775 h 238125"/>
                  <a:gd name="connsiteX12" fmla="*/ 400050 w 423863"/>
                  <a:gd name="connsiteY12" fmla="*/ 17145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3863" h="238125">
                    <a:moveTo>
                      <a:pt x="0" y="238125"/>
                    </a:moveTo>
                    <a:lnTo>
                      <a:pt x="71438" y="219075"/>
                    </a:lnTo>
                    <a:lnTo>
                      <a:pt x="85725" y="176213"/>
                    </a:lnTo>
                    <a:lnTo>
                      <a:pt x="128588" y="166688"/>
                    </a:lnTo>
                    <a:lnTo>
                      <a:pt x="166688" y="85725"/>
                    </a:lnTo>
                    <a:lnTo>
                      <a:pt x="176213" y="61913"/>
                    </a:lnTo>
                    <a:lnTo>
                      <a:pt x="214313" y="71438"/>
                    </a:lnTo>
                    <a:lnTo>
                      <a:pt x="257175" y="19050"/>
                    </a:lnTo>
                    <a:lnTo>
                      <a:pt x="314325" y="0"/>
                    </a:lnTo>
                    <a:lnTo>
                      <a:pt x="342900" y="61913"/>
                    </a:lnTo>
                    <a:lnTo>
                      <a:pt x="381000" y="42863"/>
                    </a:lnTo>
                    <a:lnTo>
                      <a:pt x="423863" y="104775"/>
                    </a:lnTo>
                    <a:lnTo>
                      <a:pt x="400050" y="171450"/>
                    </a:lnTo>
                  </a:path>
                </a:pathLst>
              </a:cu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1" name="Freeform 310"/>
              <p:cNvSpPr/>
              <p:nvPr/>
            </p:nvSpPr>
            <p:spPr>
              <a:xfrm>
                <a:off x="4728443" y="4501191"/>
                <a:ext cx="534977" cy="157197"/>
              </a:xfrm>
              <a:custGeom>
                <a:avLst/>
                <a:gdLst>
                  <a:gd name="connsiteX0" fmla="*/ 0 w 533400"/>
                  <a:gd name="connsiteY0" fmla="*/ 157162 h 157162"/>
                  <a:gd name="connsiteX1" fmla="*/ 33337 w 533400"/>
                  <a:gd name="connsiteY1" fmla="*/ 123825 h 157162"/>
                  <a:gd name="connsiteX2" fmla="*/ 33337 w 533400"/>
                  <a:gd name="connsiteY2" fmla="*/ 123825 h 157162"/>
                  <a:gd name="connsiteX3" fmla="*/ 14287 w 533400"/>
                  <a:gd name="connsiteY3" fmla="*/ 76200 h 157162"/>
                  <a:gd name="connsiteX4" fmla="*/ 71437 w 533400"/>
                  <a:gd name="connsiteY4" fmla="*/ 76200 h 157162"/>
                  <a:gd name="connsiteX5" fmla="*/ 90487 w 533400"/>
                  <a:gd name="connsiteY5" fmla="*/ 114300 h 157162"/>
                  <a:gd name="connsiteX6" fmla="*/ 171450 w 533400"/>
                  <a:gd name="connsiteY6" fmla="*/ 123825 h 157162"/>
                  <a:gd name="connsiteX7" fmla="*/ 204787 w 533400"/>
                  <a:gd name="connsiteY7" fmla="*/ 85725 h 157162"/>
                  <a:gd name="connsiteX8" fmla="*/ 266700 w 533400"/>
                  <a:gd name="connsiteY8" fmla="*/ 119062 h 157162"/>
                  <a:gd name="connsiteX9" fmla="*/ 266700 w 533400"/>
                  <a:gd name="connsiteY9" fmla="*/ 119062 h 157162"/>
                  <a:gd name="connsiteX10" fmla="*/ 261937 w 533400"/>
                  <a:gd name="connsiteY10" fmla="*/ 142875 h 157162"/>
                  <a:gd name="connsiteX11" fmla="*/ 381000 w 533400"/>
                  <a:gd name="connsiteY11" fmla="*/ 157162 h 157162"/>
                  <a:gd name="connsiteX12" fmla="*/ 423862 w 533400"/>
                  <a:gd name="connsiteY12" fmla="*/ 114300 h 157162"/>
                  <a:gd name="connsiteX13" fmla="*/ 523875 w 533400"/>
                  <a:gd name="connsiteY13" fmla="*/ 119062 h 157162"/>
                  <a:gd name="connsiteX14" fmla="*/ 533400 w 533400"/>
                  <a:gd name="connsiteY14" fmla="*/ 71437 h 157162"/>
                  <a:gd name="connsiteX15" fmla="*/ 514350 w 533400"/>
                  <a:gd name="connsiteY15" fmla="*/ 71437 h 157162"/>
                  <a:gd name="connsiteX16" fmla="*/ 495300 w 533400"/>
                  <a:gd name="connsiteY16" fmla="*/ 0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3400" h="157162">
                    <a:moveTo>
                      <a:pt x="0" y="157162"/>
                    </a:moveTo>
                    <a:lnTo>
                      <a:pt x="33337" y="123825"/>
                    </a:lnTo>
                    <a:lnTo>
                      <a:pt x="33337" y="123825"/>
                    </a:lnTo>
                    <a:lnTo>
                      <a:pt x="14287" y="76200"/>
                    </a:lnTo>
                    <a:lnTo>
                      <a:pt x="71437" y="76200"/>
                    </a:lnTo>
                    <a:lnTo>
                      <a:pt x="90487" y="114300"/>
                    </a:lnTo>
                    <a:lnTo>
                      <a:pt x="171450" y="123825"/>
                    </a:lnTo>
                    <a:lnTo>
                      <a:pt x="204787" y="85725"/>
                    </a:lnTo>
                    <a:lnTo>
                      <a:pt x="266700" y="119062"/>
                    </a:lnTo>
                    <a:lnTo>
                      <a:pt x="266700" y="119062"/>
                    </a:lnTo>
                    <a:lnTo>
                      <a:pt x="261937" y="142875"/>
                    </a:lnTo>
                    <a:lnTo>
                      <a:pt x="381000" y="157162"/>
                    </a:lnTo>
                    <a:lnTo>
                      <a:pt x="423862" y="114300"/>
                    </a:lnTo>
                    <a:lnTo>
                      <a:pt x="523875" y="119062"/>
                    </a:lnTo>
                    <a:lnTo>
                      <a:pt x="533400" y="71437"/>
                    </a:lnTo>
                    <a:lnTo>
                      <a:pt x="514350" y="71437"/>
                    </a:lnTo>
                    <a:lnTo>
                      <a:pt x="495300" y="0"/>
                    </a:lnTo>
                  </a:path>
                </a:pathLst>
              </a:cu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5496680" y="738600"/>
                <a:ext cx="45638" cy="456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5227924" y="642254"/>
                <a:ext cx="48172" cy="456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4119940" y="4034671"/>
                <a:ext cx="45638" cy="456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2380635" y="5981888"/>
                <a:ext cx="45638" cy="456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sp>
        <p:nvSpPr>
          <p:cNvPr id="145" name="Rectangle 144"/>
          <p:cNvSpPr/>
          <p:nvPr/>
        </p:nvSpPr>
        <p:spPr>
          <a:xfrm>
            <a:off x="469900" y="1209675"/>
            <a:ext cx="3725863" cy="400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Assemblages: </a:t>
            </a:r>
            <a:r>
              <a:rPr lang="en-GB" sz="2000" dirty="0"/>
              <a:t>spatial location</a:t>
            </a:r>
            <a:endParaRPr lang="en-GB" dirty="0"/>
          </a:p>
        </p:txBody>
      </p:sp>
      <p:grpSp>
        <p:nvGrpSpPr>
          <p:cNvPr id="40969" name="Group 148"/>
          <p:cNvGrpSpPr>
            <a:grpSpLocks/>
          </p:cNvGrpSpPr>
          <p:nvPr/>
        </p:nvGrpSpPr>
        <p:grpSpPr bwMode="auto">
          <a:xfrm>
            <a:off x="3032125" y="1725613"/>
            <a:ext cx="5895975" cy="2105025"/>
            <a:chOff x="2350154" y="3971799"/>
            <a:chExt cx="5895975" cy="2103752"/>
          </a:xfrm>
        </p:grpSpPr>
        <p:sp>
          <p:nvSpPr>
            <p:cNvPr id="40972" name="Rectangle 394"/>
            <p:cNvSpPr>
              <a:spLocks noChangeArrowheads="1"/>
            </p:cNvSpPr>
            <p:nvPr/>
          </p:nvSpPr>
          <p:spPr bwMode="auto">
            <a:xfrm>
              <a:off x="2813704" y="3971799"/>
              <a:ext cx="5265738" cy="366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Mean length ± standard deviation (mm); (sample size) </a:t>
              </a:r>
            </a:p>
          </p:txBody>
        </p:sp>
        <p:pic>
          <p:nvPicPr>
            <p:cNvPr id="4097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0154" y="4332476"/>
              <a:ext cx="589597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70" name="Rectangle 151"/>
          <p:cNvSpPr>
            <a:spLocks noChangeArrowheads="1"/>
          </p:cNvSpPr>
          <p:nvPr/>
        </p:nvSpPr>
        <p:spPr bwMode="auto">
          <a:xfrm>
            <a:off x="3173413" y="3863975"/>
            <a:ext cx="49958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GB">
                <a:latin typeface="Calibri" pitchFamily="34" charset="0"/>
              </a:rPr>
              <a:t> Diverse assemblage composition</a:t>
            </a:r>
          </a:p>
          <a:p>
            <a:pPr>
              <a:buFontTx/>
              <a:buChar char="-"/>
            </a:pPr>
            <a:r>
              <a:rPr lang="en-GB">
                <a:latin typeface="Calibri" pitchFamily="34" charset="0"/>
              </a:rPr>
              <a:t> Spatial segregation non significant but</a:t>
            </a:r>
          </a:p>
          <a:p>
            <a:r>
              <a:rPr lang="en-GB">
                <a:latin typeface="Calibri" pitchFamily="34" charset="0"/>
              </a:rPr>
              <a:t>  … size differences significant (K-W &amp; K-S tests)</a:t>
            </a:r>
          </a:p>
          <a:p>
            <a:pPr>
              <a:buFontTx/>
              <a:buChar char="-"/>
            </a:pPr>
            <a:r>
              <a:rPr lang="en-GB">
                <a:latin typeface="Calibri" pitchFamily="34" charset="0"/>
              </a:rPr>
              <a:t> Suggest segregation into cohorts &amp; more heterogeneous conditions in summer ... transport? predation?</a:t>
            </a:r>
          </a:p>
        </p:txBody>
      </p:sp>
      <p:sp>
        <p:nvSpPr>
          <p:cNvPr id="40971" name="Rectangle 152"/>
          <p:cNvSpPr>
            <a:spLocks noChangeArrowheads="1"/>
          </p:cNvSpPr>
          <p:nvPr/>
        </p:nvSpPr>
        <p:spPr bwMode="auto">
          <a:xfrm>
            <a:off x="2081213" y="5665788"/>
            <a:ext cx="3995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... no assemblage differences in October!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  <p:grpSp>
        <p:nvGrpSpPr>
          <p:cNvPr id="41113" name="Group 153"/>
          <p:cNvGrpSpPr>
            <a:grpSpLocks/>
          </p:cNvGrpSpPr>
          <p:nvPr/>
        </p:nvGrpSpPr>
        <p:grpSpPr bwMode="auto">
          <a:xfrm>
            <a:off x="8721725" y="2324100"/>
            <a:ext cx="187325" cy="1349375"/>
            <a:chOff x="5494" y="1464"/>
            <a:chExt cx="118" cy="850"/>
          </a:xfrm>
        </p:grpSpPr>
        <p:sp>
          <p:nvSpPr>
            <p:cNvPr id="41107" name="Freeform 147"/>
            <p:cNvSpPr>
              <a:spLocks/>
            </p:cNvSpPr>
            <p:nvPr/>
          </p:nvSpPr>
          <p:spPr bwMode="auto">
            <a:xfrm>
              <a:off x="5494" y="1464"/>
              <a:ext cx="98" cy="14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30" y="140"/>
                </a:cxn>
                <a:cxn ang="0">
                  <a:pos x="51" y="79"/>
                </a:cxn>
                <a:cxn ang="0">
                  <a:pos x="98" y="0"/>
                </a:cxn>
              </a:cxnLst>
              <a:rect l="0" t="0" r="r" b="b"/>
              <a:pathLst>
                <a:path w="98" h="140">
                  <a:moveTo>
                    <a:pt x="0" y="78"/>
                  </a:moveTo>
                  <a:lnTo>
                    <a:pt x="30" y="140"/>
                  </a:lnTo>
                  <a:cubicBezTo>
                    <a:pt x="38" y="140"/>
                    <a:pt x="40" y="102"/>
                    <a:pt x="51" y="79"/>
                  </a:cubicBezTo>
                  <a:cubicBezTo>
                    <a:pt x="62" y="56"/>
                    <a:pt x="88" y="16"/>
                    <a:pt x="98" y="0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108" name="Freeform 148"/>
            <p:cNvSpPr>
              <a:spLocks/>
            </p:cNvSpPr>
            <p:nvPr/>
          </p:nvSpPr>
          <p:spPr bwMode="auto">
            <a:xfrm>
              <a:off x="5498" y="1594"/>
              <a:ext cx="98" cy="14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30" y="140"/>
                </a:cxn>
                <a:cxn ang="0">
                  <a:pos x="51" y="79"/>
                </a:cxn>
                <a:cxn ang="0">
                  <a:pos x="98" y="0"/>
                </a:cxn>
              </a:cxnLst>
              <a:rect l="0" t="0" r="r" b="b"/>
              <a:pathLst>
                <a:path w="98" h="140">
                  <a:moveTo>
                    <a:pt x="0" y="78"/>
                  </a:moveTo>
                  <a:lnTo>
                    <a:pt x="30" y="140"/>
                  </a:lnTo>
                  <a:cubicBezTo>
                    <a:pt x="38" y="140"/>
                    <a:pt x="40" y="102"/>
                    <a:pt x="51" y="79"/>
                  </a:cubicBezTo>
                  <a:cubicBezTo>
                    <a:pt x="62" y="56"/>
                    <a:pt x="88" y="16"/>
                    <a:pt x="98" y="0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109" name="Freeform 149"/>
            <p:cNvSpPr>
              <a:spLocks/>
            </p:cNvSpPr>
            <p:nvPr/>
          </p:nvSpPr>
          <p:spPr bwMode="auto">
            <a:xfrm>
              <a:off x="5502" y="1718"/>
              <a:ext cx="98" cy="14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30" y="140"/>
                </a:cxn>
                <a:cxn ang="0">
                  <a:pos x="51" y="79"/>
                </a:cxn>
                <a:cxn ang="0">
                  <a:pos x="98" y="0"/>
                </a:cxn>
              </a:cxnLst>
              <a:rect l="0" t="0" r="r" b="b"/>
              <a:pathLst>
                <a:path w="98" h="140">
                  <a:moveTo>
                    <a:pt x="0" y="78"/>
                  </a:moveTo>
                  <a:lnTo>
                    <a:pt x="30" y="140"/>
                  </a:lnTo>
                  <a:cubicBezTo>
                    <a:pt x="38" y="140"/>
                    <a:pt x="40" y="102"/>
                    <a:pt x="51" y="79"/>
                  </a:cubicBezTo>
                  <a:cubicBezTo>
                    <a:pt x="62" y="56"/>
                    <a:pt x="88" y="16"/>
                    <a:pt x="98" y="0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110" name="Freeform 150"/>
            <p:cNvSpPr>
              <a:spLocks/>
            </p:cNvSpPr>
            <p:nvPr/>
          </p:nvSpPr>
          <p:spPr bwMode="auto">
            <a:xfrm>
              <a:off x="5500" y="1836"/>
              <a:ext cx="98" cy="14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30" y="140"/>
                </a:cxn>
                <a:cxn ang="0">
                  <a:pos x="51" y="79"/>
                </a:cxn>
                <a:cxn ang="0">
                  <a:pos x="98" y="0"/>
                </a:cxn>
              </a:cxnLst>
              <a:rect l="0" t="0" r="r" b="b"/>
              <a:pathLst>
                <a:path w="98" h="140">
                  <a:moveTo>
                    <a:pt x="0" y="78"/>
                  </a:moveTo>
                  <a:lnTo>
                    <a:pt x="30" y="140"/>
                  </a:lnTo>
                  <a:cubicBezTo>
                    <a:pt x="38" y="140"/>
                    <a:pt x="40" y="102"/>
                    <a:pt x="51" y="79"/>
                  </a:cubicBezTo>
                  <a:cubicBezTo>
                    <a:pt x="62" y="56"/>
                    <a:pt x="88" y="16"/>
                    <a:pt x="98" y="0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111" name="Freeform 151"/>
            <p:cNvSpPr>
              <a:spLocks/>
            </p:cNvSpPr>
            <p:nvPr/>
          </p:nvSpPr>
          <p:spPr bwMode="auto">
            <a:xfrm>
              <a:off x="5504" y="1954"/>
              <a:ext cx="98" cy="14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30" y="140"/>
                </a:cxn>
                <a:cxn ang="0">
                  <a:pos x="51" y="79"/>
                </a:cxn>
                <a:cxn ang="0">
                  <a:pos x="98" y="0"/>
                </a:cxn>
              </a:cxnLst>
              <a:rect l="0" t="0" r="r" b="b"/>
              <a:pathLst>
                <a:path w="98" h="140">
                  <a:moveTo>
                    <a:pt x="0" y="78"/>
                  </a:moveTo>
                  <a:lnTo>
                    <a:pt x="30" y="140"/>
                  </a:lnTo>
                  <a:cubicBezTo>
                    <a:pt x="38" y="140"/>
                    <a:pt x="40" y="102"/>
                    <a:pt x="51" y="79"/>
                  </a:cubicBezTo>
                  <a:cubicBezTo>
                    <a:pt x="62" y="56"/>
                    <a:pt x="88" y="16"/>
                    <a:pt x="98" y="0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112" name="Freeform 152"/>
            <p:cNvSpPr>
              <a:spLocks/>
            </p:cNvSpPr>
            <p:nvPr/>
          </p:nvSpPr>
          <p:spPr bwMode="auto">
            <a:xfrm>
              <a:off x="5514" y="2174"/>
              <a:ext cx="98" cy="14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30" y="140"/>
                </a:cxn>
                <a:cxn ang="0">
                  <a:pos x="51" y="79"/>
                </a:cxn>
                <a:cxn ang="0">
                  <a:pos x="98" y="0"/>
                </a:cxn>
              </a:cxnLst>
              <a:rect l="0" t="0" r="r" b="b"/>
              <a:pathLst>
                <a:path w="98" h="140">
                  <a:moveTo>
                    <a:pt x="0" y="78"/>
                  </a:moveTo>
                  <a:lnTo>
                    <a:pt x="30" y="140"/>
                  </a:lnTo>
                  <a:cubicBezTo>
                    <a:pt x="38" y="140"/>
                    <a:pt x="40" y="102"/>
                    <a:pt x="51" y="79"/>
                  </a:cubicBezTo>
                  <a:cubicBezTo>
                    <a:pt x="62" y="56"/>
                    <a:pt x="88" y="16"/>
                    <a:pt x="98" y="0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/>
      <p:bldP spid="409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08000" y="1265238"/>
            <a:ext cx="412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alibri" pitchFamily="34" charset="0"/>
              </a:rPr>
              <a:t>Maasvlakte 2 Land Reclamation</a:t>
            </a: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374650" y="1822450"/>
            <a:ext cx="844232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>
                <a:latin typeface="Calibri" pitchFamily="34" charset="0"/>
              </a:rPr>
              <a:t>Total area ca 2,000 hectares , 13 km of quay walls &amp; 12 km sea defences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>
                <a:latin typeface="Calibri" pitchFamily="34" charset="0"/>
              </a:rPr>
              <a:t>Total capacity container throughput 17 million annually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>
                <a:latin typeface="Calibri" pitchFamily="34" charset="0"/>
              </a:rPr>
              <a:t>Sand, 1</a:t>
            </a:r>
            <a:r>
              <a:rPr lang="en-GB" sz="2000" baseline="30000">
                <a:latin typeface="Calibri" pitchFamily="34" charset="0"/>
              </a:rPr>
              <a:t>st</a:t>
            </a:r>
            <a:r>
              <a:rPr lang="en-GB" sz="2000">
                <a:latin typeface="Calibri" pitchFamily="34" charset="0"/>
              </a:rPr>
              <a:t> phase construction by 2013, 240 million m³, 365 million m³ (by 2033)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>
                <a:latin typeface="Calibri" pitchFamily="34" charset="0"/>
              </a:rPr>
              <a:t>Trailing Suction Hopper Dredgers extract sand form offshore sites (7 to 20 km off the coast)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>
                <a:latin typeface="Calibri" pitchFamily="34" charset="0"/>
              </a:rPr>
              <a:t>Navigation channel 10 nautical miles, and up to 20 meter deep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GB" sz="2000">
              <a:latin typeface="Calibri" pitchFamily="34" charset="0"/>
            </a:endParaRPr>
          </a:p>
        </p:txBody>
      </p:sp>
      <p:pic>
        <p:nvPicPr>
          <p:cNvPr id="15369" name="Picture 5" descr="http://www.maasvlakte2.com/cache/1df1357bdc5111284d784db38be3a4c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1025" y="41656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7" descr="http://www.maasvlakte2.com/cache/4dc0e4322e055eb7883ea8d9d0aa8c9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175" y="41656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9" descr="http://www.maasvlakte2.com/cache/6a043b14f6206790493c2050018a773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2288" y="4165600"/>
            <a:ext cx="2286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Box 15"/>
          <p:cNvSpPr txBox="1">
            <a:spLocks noChangeArrowheads="1"/>
          </p:cNvSpPr>
          <p:nvPr/>
        </p:nvSpPr>
        <p:spPr bwMode="auto">
          <a:xfrm>
            <a:off x="1123950" y="5686425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Calibri" pitchFamily="34" charset="0"/>
              </a:rPr>
              <a:t>Start, Jan 2009</a:t>
            </a:r>
          </a:p>
        </p:txBody>
      </p:sp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3784600" y="5686425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Calibri" pitchFamily="34" charset="0"/>
              </a:rPr>
              <a:t>Oct. 2009</a:t>
            </a:r>
          </a:p>
        </p:txBody>
      </p:sp>
      <p:sp>
        <p:nvSpPr>
          <p:cNvPr id="15374" name="TextBox 19"/>
          <p:cNvSpPr txBox="1">
            <a:spLocks noChangeArrowheads="1"/>
          </p:cNvSpPr>
          <p:nvPr/>
        </p:nvSpPr>
        <p:spPr bwMode="auto">
          <a:xfrm>
            <a:off x="6288088" y="5686425"/>
            <a:ext cx="1038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Calibri" pitchFamily="34" charset="0"/>
              </a:rPr>
              <a:t>April 2010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2338" y="1725613"/>
            <a:ext cx="2193925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3013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69900" y="1209675"/>
            <a:ext cx="3725863" cy="400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Conclusions (1) </a:t>
            </a:r>
            <a:endParaRPr lang="en-GB" dirty="0"/>
          </a:p>
        </p:txBody>
      </p:sp>
      <p:grpSp>
        <p:nvGrpSpPr>
          <p:cNvPr id="43017" name="Group 74"/>
          <p:cNvGrpSpPr>
            <a:grpSpLocks/>
          </p:cNvGrpSpPr>
          <p:nvPr/>
        </p:nvGrpSpPr>
        <p:grpSpPr bwMode="auto">
          <a:xfrm>
            <a:off x="219075" y="1824038"/>
            <a:ext cx="2681288" cy="4005262"/>
            <a:chOff x="219636" y="1824316"/>
            <a:chExt cx="2680484" cy="4004522"/>
          </a:xfrm>
        </p:grpSpPr>
        <p:grpSp>
          <p:nvGrpSpPr>
            <p:cNvPr id="43044" name="Group 22"/>
            <p:cNvGrpSpPr>
              <a:grpSpLocks noChangeAspect="1"/>
            </p:cNvGrpSpPr>
            <p:nvPr/>
          </p:nvGrpSpPr>
          <p:grpSpPr bwMode="auto">
            <a:xfrm>
              <a:off x="654424" y="1824316"/>
              <a:ext cx="2194561" cy="3586808"/>
              <a:chOff x="6163235" y="1981200"/>
              <a:chExt cx="1828801" cy="2989007"/>
            </a:xfrm>
          </p:grpSpPr>
          <p:pic>
            <p:nvPicPr>
              <p:cNvPr id="4305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63235" y="1981200"/>
                <a:ext cx="1828801" cy="298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Freeform 24"/>
              <p:cNvSpPr/>
              <p:nvPr/>
            </p:nvSpPr>
            <p:spPr>
              <a:xfrm>
                <a:off x="6427787" y="2272188"/>
                <a:ext cx="1399226" cy="2273673"/>
              </a:xfrm>
              <a:custGeom>
                <a:avLst/>
                <a:gdLst>
                  <a:gd name="connsiteX0" fmla="*/ 339635 w 3004458"/>
                  <a:gd name="connsiteY0" fmla="*/ 4428309 h 4428309"/>
                  <a:gd name="connsiteX1" fmla="*/ 0 w 3004458"/>
                  <a:gd name="connsiteY1" fmla="*/ 4284617 h 4428309"/>
                  <a:gd name="connsiteX2" fmla="*/ 979715 w 3004458"/>
                  <a:gd name="connsiteY2" fmla="*/ 2220686 h 4428309"/>
                  <a:gd name="connsiteX3" fmla="*/ 2795452 w 3004458"/>
                  <a:gd name="connsiteY3" fmla="*/ 0 h 4428309"/>
                  <a:gd name="connsiteX4" fmla="*/ 3004458 w 3004458"/>
                  <a:gd name="connsiteY4" fmla="*/ 78377 h 442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4458" h="4428309">
                    <a:moveTo>
                      <a:pt x="339635" y="4428309"/>
                    </a:moveTo>
                    <a:lnTo>
                      <a:pt x="0" y="4284617"/>
                    </a:lnTo>
                    <a:lnTo>
                      <a:pt x="979715" y="2220686"/>
                    </a:lnTo>
                    <a:lnTo>
                      <a:pt x="2795452" y="0"/>
                    </a:lnTo>
                    <a:lnTo>
                      <a:pt x="3004458" y="78377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grpSp>
          <p:nvGrpSpPr>
            <p:cNvPr id="43045" name="Group 31"/>
            <p:cNvGrpSpPr>
              <a:grpSpLocks/>
            </p:cNvGrpSpPr>
            <p:nvPr/>
          </p:nvGrpSpPr>
          <p:grpSpPr bwMode="auto">
            <a:xfrm>
              <a:off x="1869143" y="3133168"/>
              <a:ext cx="1030977" cy="726141"/>
              <a:chOff x="3200402" y="5002308"/>
              <a:chExt cx="1030977" cy="726141"/>
            </a:xfrm>
          </p:grpSpPr>
          <p:sp>
            <p:nvSpPr>
              <p:cNvPr id="43055" name="TextBox 25"/>
              <p:cNvSpPr txBox="1">
                <a:spLocks noChangeArrowheads="1"/>
              </p:cNvSpPr>
              <p:nvPr/>
            </p:nvSpPr>
            <p:spPr bwMode="auto">
              <a:xfrm>
                <a:off x="3348317" y="5204013"/>
                <a:ext cx="8830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latin typeface="Calibri" pitchFamily="34" charset="0"/>
                  </a:rPr>
                  <a:t>Flatfish</a:t>
                </a:r>
              </a:p>
            </p:txBody>
          </p:sp>
          <p:sp>
            <p:nvSpPr>
              <p:cNvPr id="27" name="Circular Arrow 26"/>
              <p:cNvSpPr/>
              <p:nvPr/>
            </p:nvSpPr>
            <p:spPr>
              <a:xfrm rot="18079284">
                <a:off x="3241034" y="4961680"/>
                <a:ext cx="725354" cy="807795"/>
              </a:xfrm>
              <a:prstGeom prst="circularArrow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046" name="Group 30"/>
            <p:cNvGrpSpPr>
              <a:grpSpLocks/>
            </p:cNvGrpSpPr>
            <p:nvPr/>
          </p:nvGrpSpPr>
          <p:grpSpPr bwMode="auto">
            <a:xfrm>
              <a:off x="1349190" y="3877238"/>
              <a:ext cx="1044425" cy="726141"/>
              <a:chOff x="1255061" y="3971367"/>
              <a:chExt cx="1044425" cy="726141"/>
            </a:xfrm>
          </p:grpSpPr>
          <p:sp>
            <p:nvSpPr>
              <p:cNvPr id="43053" name="TextBox 28"/>
              <p:cNvSpPr txBox="1">
                <a:spLocks noChangeArrowheads="1"/>
              </p:cNvSpPr>
              <p:nvPr/>
            </p:nvSpPr>
            <p:spPr bwMode="auto">
              <a:xfrm>
                <a:off x="1416424" y="4132731"/>
                <a:ext cx="8830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latin typeface="Calibri" pitchFamily="34" charset="0"/>
                  </a:rPr>
                  <a:t>Flatfish</a:t>
                </a:r>
              </a:p>
            </p:txBody>
          </p:sp>
          <p:sp>
            <p:nvSpPr>
              <p:cNvPr id="30" name="Circular Arrow 29"/>
              <p:cNvSpPr/>
              <p:nvPr/>
            </p:nvSpPr>
            <p:spPr>
              <a:xfrm rot="18288616">
                <a:off x="1295101" y="3931070"/>
                <a:ext cx="726941" cy="806208"/>
              </a:xfrm>
              <a:prstGeom prst="circularArrow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Right Arrow 41"/>
            <p:cNvSpPr/>
            <p:nvPr/>
          </p:nvSpPr>
          <p:spPr>
            <a:xfrm rot="19842071">
              <a:off x="1619391" y="2792512"/>
              <a:ext cx="457063" cy="18729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3" name="Right Arrow 42"/>
            <p:cNvSpPr/>
            <p:nvPr/>
          </p:nvSpPr>
          <p:spPr>
            <a:xfrm rot="19842071">
              <a:off x="1152806" y="3765469"/>
              <a:ext cx="457063" cy="18729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" name="Right Arrow 43"/>
            <p:cNvSpPr/>
            <p:nvPr/>
          </p:nvSpPr>
          <p:spPr>
            <a:xfrm rot="21267096">
              <a:off x="830641" y="4384480"/>
              <a:ext cx="457063" cy="18570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3050" name="TextBox 44"/>
            <p:cNvSpPr txBox="1">
              <a:spLocks noChangeArrowheads="1"/>
            </p:cNvSpPr>
            <p:nvPr/>
          </p:nvSpPr>
          <p:spPr bwMode="auto">
            <a:xfrm>
              <a:off x="219636" y="3863790"/>
              <a:ext cx="8755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herring</a:t>
              </a:r>
            </a:p>
          </p:txBody>
        </p:sp>
        <p:sp>
          <p:nvSpPr>
            <p:cNvPr id="43051" name="TextBox 45"/>
            <p:cNvSpPr txBox="1">
              <a:spLocks noChangeArrowheads="1"/>
            </p:cNvSpPr>
            <p:nvPr/>
          </p:nvSpPr>
          <p:spPr bwMode="auto">
            <a:xfrm>
              <a:off x="802342" y="2832849"/>
              <a:ext cx="8755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herring</a:t>
              </a:r>
            </a:p>
          </p:txBody>
        </p:sp>
        <p:sp>
          <p:nvSpPr>
            <p:cNvPr id="43052" name="TextBox 47"/>
            <p:cNvSpPr txBox="1">
              <a:spLocks noChangeArrowheads="1"/>
            </p:cNvSpPr>
            <p:nvPr/>
          </p:nvSpPr>
          <p:spPr bwMode="auto">
            <a:xfrm>
              <a:off x="1465730" y="5459506"/>
              <a:ext cx="7697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spring</a:t>
              </a:r>
            </a:p>
          </p:txBody>
        </p:sp>
      </p:grpSp>
      <p:sp>
        <p:nvSpPr>
          <p:cNvPr id="19" name="Freeform 18"/>
          <p:cNvSpPr/>
          <p:nvPr/>
        </p:nvSpPr>
        <p:spPr>
          <a:xfrm>
            <a:off x="6319838" y="2074863"/>
            <a:ext cx="1677987" cy="2727325"/>
          </a:xfrm>
          <a:custGeom>
            <a:avLst/>
            <a:gdLst>
              <a:gd name="connsiteX0" fmla="*/ 339635 w 3004458"/>
              <a:gd name="connsiteY0" fmla="*/ 4428309 h 4428309"/>
              <a:gd name="connsiteX1" fmla="*/ 0 w 3004458"/>
              <a:gd name="connsiteY1" fmla="*/ 4284617 h 4428309"/>
              <a:gd name="connsiteX2" fmla="*/ 979715 w 3004458"/>
              <a:gd name="connsiteY2" fmla="*/ 2220686 h 4428309"/>
              <a:gd name="connsiteX3" fmla="*/ 2795452 w 3004458"/>
              <a:gd name="connsiteY3" fmla="*/ 0 h 4428309"/>
              <a:gd name="connsiteX4" fmla="*/ 3004458 w 3004458"/>
              <a:gd name="connsiteY4" fmla="*/ 78377 h 442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458" h="4428309">
                <a:moveTo>
                  <a:pt x="339635" y="4428309"/>
                </a:moveTo>
                <a:lnTo>
                  <a:pt x="0" y="4284617"/>
                </a:lnTo>
                <a:lnTo>
                  <a:pt x="979715" y="2220686"/>
                </a:lnTo>
                <a:lnTo>
                  <a:pt x="2795452" y="0"/>
                </a:lnTo>
                <a:lnTo>
                  <a:pt x="3004458" y="78377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3035" name="TextBox 49"/>
          <p:cNvSpPr txBox="1">
            <a:spLocks noChangeArrowheads="1"/>
          </p:cNvSpPr>
          <p:nvPr/>
        </p:nvSpPr>
        <p:spPr bwMode="auto">
          <a:xfrm>
            <a:off x="6651625" y="5373688"/>
            <a:ext cx="928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autumn</a:t>
            </a:r>
          </a:p>
        </p:txBody>
      </p:sp>
      <p:sp>
        <p:nvSpPr>
          <p:cNvPr id="43036" name="TextBox 66"/>
          <p:cNvSpPr txBox="1">
            <a:spLocks noChangeArrowheads="1"/>
          </p:cNvSpPr>
          <p:nvPr/>
        </p:nvSpPr>
        <p:spPr bwMode="auto">
          <a:xfrm>
            <a:off x="6799263" y="4164013"/>
            <a:ext cx="1144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sand goby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6872288" y="4070350"/>
            <a:ext cx="290512" cy="174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7292975" y="3455988"/>
            <a:ext cx="290513" cy="174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6540500" y="4545013"/>
            <a:ext cx="290513" cy="174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7561263" y="2863850"/>
            <a:ext cx="292100" cy="174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7727950" y="1941513"/>
            <a:ext cx="290513" cy="174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19" name="Group 75"/>
          <p:cNvGrpSpPr>
            <a:grpSpLocks/>
          </p:cNvGrpSpPr>
          <p:nvPr/>
        </p:nvGrpSpPr>
        <p:grpSpPr bwMode="auto">
          <a:xfrm>
            <a:off x="3163888" y="1250950"/>
            <a:ext cx="2449512" cy="3990975"/>
            <a:chOff x="3164543" y="1250577"/>
            <a:chExt cx="2449127" cy="3991072"/>
          </a:xfrm>
        </p:grpSpPr>
        <p:grpSp>
          <p:nvGrpSpPr>
            <p:cNvPr id="43020" name="Group 20"/>
            <p:cNvGrpSpPr>
              <a:grpSpLocks noChangeAspect="1"/>
            </p:cNvGrpSpPr>
            <p:nvPr/>
          </p:nvGrpSpPr>
          <p:grpSpPr bwMode="auto">
            <a:xfrm>
              <a:off x="3348318" y="1250577"/>
              <a:ext cx="2265352" cy="3559837"/>
              <a:chOff x="3818966" y="2003611"/>
              <a:chExt cx="1887793" cy="2966531"/>
            </a:xfrm>
          </p:grpSpPr>
          <p:pic>
            <p:nvPicPr>
              <p:cNvPr id="43032" name="Picture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18966" y="2003611"/>
                <a:ext cx="1887793" cy="2966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Freeform 19"/>
              <p:cNvSpPr/>
              <p:nvPr/>
            </p:nvSpPr>
            <p:spPr>
              <a:xfrm>
                <a:off x="4132736" y="2290691"/>
                <a:ext cx="1398103" cy="2271503"/>
              </a:xfrm>
              <a:custGeom>
                <a:avLst/>
                <a:gdLst>
                  <a:gd name="connsiteX0" fmla="*/ 339635 w 3004458"/>
                  <a:gd name="connsiteY0" fmla="*/ 4428309 h 4428309"/>
                  <a:gd name="connsiteX1" fmla="*/ 0 w 3004458"/>
                  <a:gd name="connsiteY1" fmla="*/ 4284617 h 4428309"/>
                  <a:gd name="connsiteX2" fmla="*/ 979715 w 3004458"/>
                  <a:gd name="connsiteY2" fmla="*/ 2220686 h 4428309"/>
                  <a:gd name="connsiteX3" fmla="*/ 2795452 w 3004458"/>
                  <a:gd name="connsiteY3" fmla="*/ 0 h 4428309"/>
                  <a:gd name="connsiteX4" fmla="*/ 3004458 w 3004458"/>
                  <a:gd name="connsiteY4" fmla="*/ 78377 h 442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4458" h="4428309">
                    <a:moveTo>
                      <a:pt x="339635" y="4428309"/>
                    </a:moveTo>
                    <a:lnTo>
                      <a:pt x="0" y="4284617"/>
                    </a:lnTo>
                    <a:lnTo>
                      <a:pt x="979715" y="2220686"/>
                    </a:lnTo>
                    <a:lnTo>
                      <a:pt x="2795452" y="0"/>
                    </a:lnTo>
                    <a:lnTo>
                      <a:pt x="3004458" y="78377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sp>
          <p:nvSpPr>
            <p:cNvPr id="43021" name="TextBox 48"/>
            <p:cNvSpPr txBox="1">
              <a:spLocks noChangeArrowheads="1"/>
            </p:cNvSpPr>
            <p:nvPr/>
          </p:nvSpPr>
          <p:spPr bwMode="auto">
            <a:xfrm>
              <a:off x="3971365" y="4872317"/>
              <a:ext cx="9717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summer</a:t>
              </a:r>
            </a:p>
          </p:txBody>
        </p:sp>
        <p:sp>
          <p:nvSpPr>
            <p:cNvPr id="51" name="Right Arrow 50"/>
            <p:cNvSpPr/>
            <p:nvPr/>
          </p:nvSpPr>
          <p:spPr>
            <a:xfrm rot="19842071">
              <a:off x="4496246" y="2145949"/>
              <a:ext cx="457128" cy="27940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2" name="Right Arrow 51"/>
            <p:cNvSpPr/>
            <p:nvPr/>
          </p:nvSpPr>
          <p:spPr>
            <a:xfrm rot="19842071">
              <a:off x="3962929" y="3104822"/>
              <a:ext cx="457128" cy="27940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Right Arrow 52"/>
            <p:cNvSpPr/>
            <p:nvPr/>
          </p:nvSpPr>
          <p:spPr>
            <a:xfrm rot="2445210">
              <a:off x="3716906" y="3701737"/>
              <a:ext cx="457128" cy="28099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3025" name="TextBox 53"/>
            <p:cNvSpPr txBox="1">
              <a:spLocks noChangeArrowheads="1"/>
            </p:cNvSpPr>
            <p:nvPr/>
          </p:nvSpPr>
          <p:spPr bwMode="auto">
            <a:xfrm>
              <a:off x="3805519" y="2084296"/>
              <a:ext cx="103586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sprat</a:t>
              </a:r>
            </a:p>
            <a:p>
              <a:r>
                <a:rPr lang="el-GR" b="1">
                  <a:latin typeface="Calibri" pitchFamily="34" charset="0"/>
                </a:rPr>
                <a:t>Σ</a:t>
              </a:r>
              <a:r>
                <a:rPr lang="en-GB" b="1">
                  <a:latin typeface="Calibri" pitchFamily="34" charset="0"/>
                </a:rPr>
                <a:t> species</a:t>
              </a:r>
            </a:p>
          </p:txBody>
        </p:sp>
        <p:sp>
          <p:nvSpPr>
            <p:cNvPr id="43026" name="TextBox 54"/>
            <p:cNvSpPr txBox="1">
              <a:spLocks noChangeArrowheads="1"/>
            </p:cNvSpPr>
            <p:nvPr/>
          </p:nvSpPr>
          <p:spPr bwMode="auto">
            <a:xfrm>
              <a:off x="3164543" y="3688977"/>
              <a:ext cx="88716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sprat</a:t>
              </a:r>
            </a:p>
            <a:p>
              <a:r>
                <a:rPr lang="en-GB" b="1">
                  <a:latin typeface="Calibri" pitchFamily="34" charset="0"/>
                </a:rPr>
                <a:t>sardine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rot="16200000" flipV="1">
              <a:off x="4161317" y="3609668"/>
              <a:ext cx="215905" cy="95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4583520" y="3046096"/>
              <a:ext cx="277819" cy="1380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5400000" flipH="1" flipV="1">
              <a:off x="4809694" y="2500770"/>
              <a:ext cx="366722" cy="634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30" name="TextBox 65"/>
            <p:cNvSpPr txBox="1">
              <a:spLocks noChangeArrowheads="1"/>
            </p:cNvSpPr>
            <p:nvPr/>
          </p:nvSpPr>
          <p:spPr bwMode="auto">
            <a:xfrm>
              <a:off x="4186516" y="3648637"/>
              <a:ext cx="11510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sand goby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rot="5400000" flipH="1" flipV="1">
              <a:off x="5123971" y="1657787"/>
              <a:ext cx="366721" cy="634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  <p:grpSp>
        <p:nvGrpSpPr>
          <p:cNvPr id="43016" name="Group 35"/>
          <p:cNvGrpSpPr>
            <a:grpSpLocks/>
          </p:cNvGrpSpPr>
          <p:nvPr/>
        </p:nvGrpSpPr>
        <p:grpSpPr bwMode="auto">
          <a:xfrm>
            <a:off x="0" y="4818063"/>
            <a:ext cx="1012825" cy="727075"/>
            <a:chOff x="2994211" y="5002308"/>
            <a:chExt cx="1013014" cy="726141"/>
          </a:xfrm>
        </p:grpSpPr>
        <p:sp>
          <p:nvSpPr>
            <p:cNvPr id="43059" name="TextBox 36"/>
            <p:cNvSpPr txBox="1">
              <a:spLocks noChangeArrowheads="1"/>
            </p:cNvSpPr>
            <p:nvPr/>
          </p:nvSpPr>
          <p:spPr bwMode="auto">
            <a:xfrm>
              <a:off x="2994211" y="5150225"/>
              <a:ext cx="8830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Flatfish</a:t>
              </a:r>
            </a:p>
          </p:txBody>
        </p:sp>
        <p:sp>
          <p:nvSpPr>
            <p:cNvPr id="38" name="Circular Arrow 37"/>
            <p:cNvSpPr/>
            <p:nvPr/>
          </p:nvSpPr>
          <p:spPr>
            <a:xfrm rot="4900621">
              <a:off x="3240854" y="4962079"/>
              <a:ext cx="726141" cy="806600"/>
            </a:xfrm>
            <a:prstGeom prst="circularArrow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5061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44513" y="1579563"/>
            <a:ext cx="80629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>
                <a:latin typeface="Calibri" pitchFamily="34" charset="0"/>
              </a:rPr>
              <a:t> Main predictive variables </a:t>
            </a:r>
            <a:r>
              <a:rPr lang="en-GB" sz="2000" u="sng">
                <a:latin typeface="Calibri" pitchFamily="34" charset="0"/>
              </a:rPr>
              <a:t>Season and Temperature</a:t>
            </a:r>
            <a:r>
              <a:rPr lang="en-GB" sz="2000">
                <a:latin typeface="Calibri" pitchFamily="34" charset="0"/>
              </a:rPr>
              <a:t>. Seasonal spawning.</a:t>
            </a:r>
          </a:p>
          <a:p>
            <a:pPr>
              <a:buFont typeface="Arial" pitchFamily="34" charset="0"/>
              <a:buChar char="•"/>
            </a:pPr>
            <a:r>
              <a:rPr lang="en-GB" sz="2000">
                <a:latin typeface="Calibri" pitchFamily="34" charset="0"/>
              </a:rPr>
              <a:t> </a:t>
            </a:r>
            <a:r>
              <a:rPr lang="en-GB" sz="2000" u="sng">
                <a:latin typeface="Calibri" pitchFamily="34" charset="0"/>
              </a:rPr>
              <a:t>TSM and Chlorophyll </a:t>
            </a:r>
            <a:r>
              <a:rPr lang="en-GB" sz="2000">
                <a:latin typeface="Calibri" pitchFamily="34" charset="0"/>
              </a:rPr>
              <a:t>may have structuring roles but with very low predictive power</a:t>
            </a:r>
          </a:p>
          <a:p>
            <a:pPr>
              <a:buFont typeface="Arial" pitchFamily="34" charset="0"/>
              <a:buChar char="•"/>
            </a:pPr>
            <a:r>
              <a:rPr lang="en-GB" sz="2000">
                <a:latin typeface="Calibri" pitchFamily="34" charset="0"/>
              </a:rPr>
              <a:t> species diversity and seasonality best chances for a predictive model</a:t>
            </a:r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69900" y="1209675"/>
            <a:ext cx="5178425" cy="400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Conclusions (2) and future research:</a:t>
            </a:r>
            <a:endParaRPr lang="en-GB" dirty="0"/>
          </a:p>
        </p:txBody>
      </p:sp>
      <p:sp>
        <p:nvSpPr>
          <p:cNvPr id="45066" name="Rectangle 6"/>
          <p:cNvSpPr>
            <a:spLocks noChangeArrowheads="1"/>
          </p:cNvSpPr>
          <p:nvPr/>
        </p:nvSpPr>
        <p:spPr bwMode="auto">
          <a:xfrm>
            <a:off x="565150" y="3890963"/>
            <a:ext cx="71707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latin typeface="Calibri" pitchFamily="34" charset="0"/>
              </a:rPr>
              <a:t>Future work</a:t>
            </a:r>
          </a:p>
          <a:p>
            <a:pPr>
              <a:buFont typeface="Arial" pitchFamily="34" charset="0"/>
              <a:buChar char="•"/>
            </a:pPr>
            <a:r>
              <a:rPr lang="en-GB" sz="2000">
                <a:latin typeface="Calibri" pitchFamily="34" charset="0"/>
              </a:rPr>
              <a:t> are the models good enough? Sensitivity analysis</a:t>
            </a:r>
          </a:p>
          <a:p>
            <a:pPr>
              <a:buFont typeface="Arial" pitchFamily="34" charset="0"/>
              <a:buChar char="•"/>
            </a:pPr>
            <a:r>
              <a:rPr lang="en-GB" sz="2000">
                <a:latin typeface="Calibri" pitchFamily="34" charset="0"/>
              </a:rPr>
              <a:t> can we predict, logistic  and multinomial  logistic regression analysis  -probabilities</a:t>
            </a:r>
          </a:p>
          <a:p>
            <a:pPr>
              <a:buFont typeface="Arial" pitchFamily="34" charset="0"/>
              <a:buChar char="•"/>
            </a:pPr>
            <a:r>
              <a:rPr lang="en-GB" sz="2000">
                <a:latin typeface="Calibri" pitchFamily="34" charset="0"/>
              </a:rPr>
              <a:t> are larval fish suitable for biomonitoring and impact assessment?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  <p:sp>
        <p:nvSpPr>
          <p:cNvPr id="45068" name="Rectangle 6"/>
          <p:cNvSpPr>
            <a:spLocks noChangeArrowheads="1"/>
          </p:cNvSpPr>
          <p:nvPr/>
        </p:nvSpPr>
        <p:spPr bwMode="auto">
          <a:xfrm>
            <a:off x="550863" y="2919413"/>
            <a:ext cx="80629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GB" b="1"/>
              <a:t>Questions to answer</a:t>
            </a:r>
          </a:p>
          <a:p>
            <a:pPr>
              <a:buFont typeface="Arial" pitchFamily="34" charset="0"/>
              <a:buChar char="•"/>
            </a:pPr>
            <a:r>
              <a:rPr lang="en-GB"/>
              <a:t> Can we derive a reference condition?</a:t>
            </a:r>
            <a:endParaRPr lang="en-GB" sz="200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>
                <a:latin typeface="Calibri" pitchFamily="34" charset="0"/>
              </a:rPr>
              <a:t> How to improve the models, more sampling or better designs?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6085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69900" y="1209675"/>
            <a:ext cx="3605213" cy="400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Title: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8133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738" y="1762125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69900" y="1209675"/>
            <a:ext cx="3605213" cy="400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April 100 samples</a:t>
            </a:r>
            <a:endParaRPr lang="en-GB" dirty="0"/>
          </a:p>
        </p:txBody>
      </p:sp>
      <p:pic>
        <p:nvPicPr>
          <p:cNvPr id="4813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8338" y="1693863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321175" y="1268413"/>
            <a:ext cx="3603625" cy="400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April 33 samples</a:t>
            </a:r>
            <a:endParaRPr lang="en-GB" dirty="0"/>
          </a:p>
        </p:txBody>
      </p:sp>
      <p:sp>
        <p:nvSpPr>
          <p:cNvPr id="48139" name="TextBox 13"/>
          <p:cNvSpPr txBox="1">
            <a:spLocks noChangeArrowheads="1"/>
          </p:cNvSpPr>
          <p:nvPr/>
        </p:nvSpPr>
        <p:spPr bwMode="auto">
          <a:xfrm>
            <a:off x="7216775" y="1579563"/>
            <a:ext cx="1466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alibri" pitchFamily="34" charset="0"/>
              </a:rPr>
              <a:t>Σ</a:t>
            </a:r>
            <a:r>
              <a:rPr lang="en-GB" b="1">
                <a:latin typeface="Calibri" pitchFamily="34" charset="0"/>
              </a:rPr>
              <a:t> eigenvalues</a:t>
            </a:r>
          </a:p>
          <a:p>
            <a:r>
              <a:rPr lang="en-GB" b="1">
                <a:latin typeface="Calibri" pitchFamily="34" charset="0"/>
              </a:rPr>
              <a:t>0.34</a:t>
            </a:r>
          </a:p>
        </p:txBody>
      </p:sp>
      <p:sp>
        <p:nvSpPr>
          <p:cNvPr id="48140" name="TextBox 14"/>
          <p:cNvSpPr txBox="1">
            <a:spLocks noChangeArrowheads="1"/>
          </p:cNvSpPr>
          <p:nvPr/>
        </p:nvSpPr>
        <p:spPr bwMode="auto">
          <a:xfrm>
            <a:off x="3008313" y="1727200"/>
            <a:ext cx="1465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alibri" pitchFamily="34" charset="0"/>
              </a:rPr>
              <a:t>Σ</a:t>
            </a:r>
            <a:r>
              <a:rPr lang="en-GB" b="1">
                <a:latin typeface="Calibri" pitchFamily="34" charset="0"/>
              </a:rPr>
              <a:t> eigenvalues</a:t>
            </a:r>
          </a:p>
          <a:p>
            <a:r>
              <a:rPr lang="en-GB" b="1">
                <a:latin typeface="Calibri" pitchFamily="34" charset="0"/>
              </a:rPr>
              <a:t>0.18</a:t>
            </a:r>
          </a:p>
        </p:txBody>
      </p:sp>
      <p:sp>
        <p:nvSpPr>
          <p:cNvPr id="48141" name="TextBox 15"/>
          <p:cNvSpPr txBox="1">
            <a:spLocks noChangeArrowheads="1"/>
          </p:cNvSpPr>
          <p:nvPr/>
        </p:nvSpPr>
        <p:spPr bwMode="auto">
          <a:xfrm>
            <a:off x="995363" y="5297488"/>
            <a:ext cx="4235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Model: </a:t>
            </a:r>
            <a:r>
              <a:rPr lang="en-GB" b="1" u="sng">
                <a:latin typeface="Calibri" pitchFamily="34" charset="0"/>
              </a:rPr>
              <a:t>TSM-LAT-TEMP</a:t>
            </a:r>
            <a:endParaRPr lang="en-GB" b="1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(</a:t>
            </a:r>
            <a:r>
              <a:rPr lang="el-GR">
                <a:latin typeface="Calibri" pitchFamily="34" charset="0"/>
              </a:rPr>
              <a:t>Σ </a:t>
            </a:r>
            <a:r>
              <a:rPr lang="en-GB">
                <a:latin typeface="Calibri" pitchFamily="34" charset="0"/>
              </a:rPr>
              <a:t>eigenvalues=0.13)</a:t>
            </a:r>
          </a:p>
        </p:txBody>
      </p:sp>
      <p:sp>
        <p:nvSpPr>
          <p:cNvPr id="48142" name="TextBox 16"/>
          <p:cNvSpPr txBox="1">
            <a:spLocks noChangeArrowheads="1"/>
          </p:cNvSpPr>
          <p:nvPr/>
        </p:nvSpPr>
        <p:spPr bwMode="auto">
          <a:xfrm>
            <a:off x="4908550" y="5289550"/>
            <a:ext cx="423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Model: </a:t>
            </a:r>
            <a:r>
              <a:rPr lang="en-GB" b="1" u="sng">
                <a:latin typeface="Calibri" pitchFamily="34" charset="0"/>
              </a:rPr>
              <a:t>TSM - SILT%</a:t>
            </a:r>
          </a:p>
          <a:p>
            <a:r>
              <a:rPr lang="en-GB">
                <a:latin typeface="Calibri" pitchFamily="34" charset="0"/>
              </a:rPr>
              <a:t>(</a:t>
            </a:r>
            <a:r>
              <a:rPr lang="el-GR">
                <a:latin typeface="Calibri" pitchFamily="34" charset="0"/>
              </a:rPr>
              <a:t>Σ </a:t>
            </a:r>
            <a:r>
              <a:rPr lang="en-GB">
                <a:latin typeface="Calibri" pitchFamily="34" charset="0"/>
              </a:rPr>
              <a:t>eigenvalues=0.18)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328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pic>
        <p:nvPicPr>
          <p:cNvPr id="563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69900" y="1320800"/>
            <a:ext cx="3605213" cy="400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July</a:t>
            </a:r>
            <a:endParaRPr lang="en-GB" dirty="0"/>
          </a:p>
        </p:txBody>
      </p:sp>
      <p:pic>
        <p:nvPicPr>
          <p:cNvPr id="563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50" y="1747838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737100" y="1320800"/>
            <a:ext cx="3605213" cy="400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October</a:t>
            </a:r>
            <a:endParaRPr lang="en-GB" dirty="0"/>
          </a:p>
        </p:txBody>
      </p:sp>
      <p:pic>
        <p:nvPicPr>
          <p:cNvPr id="5633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3563" y="1739900"/>
            <a:ext cx="37052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4" name="TextBox 105"/>
          <p:cNvSpPr txBox="1">
            <a:spLocks noChangeArrowheads="1"/>
          </p:cNvSpPr>
          <p:nvPr/>
        </p:nvSpPr>
        <p:spPr bwMode="auto">
          <a:xfrm>
            <a:off x="7253288" y="1454150"/>
            <a:ext cx="1465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alibri" pitchFamily="34" charset="0"/>
              </a:rPr>
              <a:t>Σ</a:t>
            </a:r>
            <a:r>
              <a:rPr lang="en-GB" b="1">
                <a:latin typeface="Calibri" pitchFamily="34" charset="0"/>
              </a:rPr>
              <a:t> eigenvalues</a:t>
            </a:r>
          </a:p>
          <a:p>
            <a:r>
              <a:rPr lang="en-GB" b="1">
                <a:latin typeface="Calibri" pitchFamily="34" charset="0"/>
              </a:rPr>
              <a:t>0.28</a:t>
            </a:r>
          </a:p>
        </p:txBody>
      </p:sp>
      <p:sp>
        <p:nvSpPr>
          <p:cNvPr id="56335" name="TextBox 106"/>
          <p:cNvSpPr txBox="1">
            <a:spLocks noChangeArrowheads="1"/>
          </p:cNvSpPr>
          <p:nvPr/>
        </p:nvSpPr>
        <p:spPr bwMode="auto">
          <a:xfrm>
            <a:off x="2725738" y="1417638"/>
            <a:ext cx="1466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alibri" pitchFamily="34" charset="0"/>
              </a:rPr>
              <a:t>Σ</a:t>
            </a:r>
            <a:r>
              <a:rPr lang="en-GB" b="1">
                <a:latin typeface="Calibri" pitchFamily="34" charset="0"/>
              </a:rPr>
              <a:t> eigenvalues</a:t>
            </a:r>
          </a:p>
          <a:p>
            <a:r>
              <a:rPr lang="en-GB" b="1">
                <a:latin typeface="Calibri" pitchFamily="34" charset="0"/>
              </a:rPr>
              <a:t>0.31</a:t>
            </a:r>
          </a:p>
        </p:txBody>
      </p:sp>
      <p:sp>
        <p:nvSpPr>
          <p:cNvPr id="56336" name="TextBox 107"/>
          <p:cNvSpPr txBox="1">
            <a:spLocks noChangeArrowheads="1"/>
          </p:cNvSpPr>
          <p:nvPr/>
        </p:nvSpPr>
        <p:spPr bwMode="auto">
          <a:xfrm>
            <a:off x="577850" y="5459413"/>
            <a:ext cx="4235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Model: </a:t>
            </a:r>
            <a:r>
              <a:rPr lang="en-GB" b="1" u="sng">
                <a:latin typeface="Calibri" pitchFamily="34" charset="0"/>
              </a:rPr>
              <a:t>TSM</a:t>
            </a:r>
            <a:r>
              <a:rPr lang="en-GB">
                <a:latin typeface="Calibri" pitchFamily="34" charset="0"/>
              </a:rPr>
              <a:t> (</a:t>
            </a:r>
            <a:r>
              <a:rPr lang="el-GR">
                <a:latin typeface="Calibri" pitchFamily="34" charset="0"/>
              </a:rPr>
              <a:t>Σ </a:t>
            </a:r>
            <a:r>
              <a:rPr lang="en-GB">
                <a:latin typeface="Calibri" pitchFamily="34" charset="0"/>
              </a:rPr>
              <a:t>eigenvalues=0.13)</a:t>
            </a:r>
          </a:p>
        </p:txBody>
      </p:sp>
      <p:sp>
        <p:nvSpPr>
          <p:cNvPr id="56323" name="AutoShape 3"/>
          <p:cNvSpPr>
            <a:spLocks noChangeAspect="1" noChangeArrowheads="1"/>
          </p:cNvSpPr>
          <p:nvPr/>
        </p:nvSpPr>
        <p:spPr bwMode="auto">
          <a:xfrm>
            <a:off x="4373563" y="1739900"/>
            <a:ext cx="3705225" cy="3648075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950913" y="1776413"/>
            <a:ext cx="6962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Water Framework Directive (EU WFD; 2000/60/EC) </a:t>
            </a:r>
          </a:p>
          <a:p>
            <a:r>
              <a:rPr lang="en-GB">
                <a:latin typeface="Calibri" pitchFamily="34" charset="0"/>
              </a:rPr>
              <a:t>Marine Strategy Framework Directive (EU MSFD; 2008/56/EC)</a:t>
            </a:r>
          </a:p>
        </p:txBody>
      </p:sp>
      <p:sp>
        <p:nvSpPr>
          <p:cNvPr id="16392" name="TextBox 12"/>
          <p:cNvSpPr txBox="1">
            <a:spLocks noChangeArrowheads="1"/>
          </p:cNvSpPr>
          <p:nvPr/>
        </p:nvSpPr>
        <p:spPr bwMode="auto">
          <a:xfrm>
            <a:off x="592138" y="1279525"/>
            <a:ext cx="5372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alibri" pitchFamily="34" charset="0"/>
              </a:rPr>
              <a:t>Impacts on the receiving marine ecology?</a:t>
            </a:r>
          </a:p>
          <a:p>
            <a:pPr lvl="1"/>
            <a:endParaRPr lang="en-GB" sz="240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2709" y="2603641"/>
            <a:ext cx="1653988" cy="9233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Ecosystem integrity assessment</a:t>
            </a:r>
          </a:p>
        </p:txBody>
      </p:sp>
      <p:cxnSp>
        <p:nvCxnSpPr>
          <p:cNvPr id="20" name="Elbow Connector 19"/>
          <p:cNvCxnSpPr>
            <a:stCxn id="16392" idx="1"/>
            <a:endCxn id="0" idx="1"/>
          </p:cNvCxnSpPr>
          <p:nvPr/>
        </p:nvCxnSpPr>
        <p:spPr>
          <a:xfrm rot="10800000" flipH="1" flipV="1">
            <a:off x="592138" y="1695450"/>
            <a:ext cx="820737" cy="1370013"/>
          </a:xfrm>
          <a:prstGeom prst="bentConnector3">
            <a:avLst>
              <a:gd name="adj1" fmla="val -27869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Rectangle 30"/>
          <p:cNvSpPr>
            <a:spLocks noChangeArrowheads="1"/>
          </p:cNvSpPr>
          <p:nvPr/>
        </p:nvSpPr>
        <p:spPr bwMode="auto">
          <a:xfrm>
            <a:off x="3435350" y="3216275"/>
            <a:ext cx="4584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en-GB" sz="2400" b="1">
                <a:latin typeface="Calibri" pitchFamily="34" charset="0"/>
              </a:rPr>
              <a:t>could  larval fish be a sensitive measure of ecological integrity and impacts? </a:t>
            </a:r>
          </a:p>
        </p:txBody>
      </p:sp>
      <p:sp>
        <p:nvSpPr>
          <p:cNvPr id="16398" name="Rectangle 31"/>
          <p:cNvSpPr>
            <a:spLocks noChangeArrowheads="1"/>
          </p:cNvSpPr>
          <p:nvPr/>
        </p:nvSpPr>
        <p:spPr bwMode="auto">
          <a:xfrm>
            <a:off x="515938" y="4600575"/>
            <a:ext cx="68707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GB" b="1">
                <a:latin typeface="Calibri" pitchFamily="34" charset="0"/>
              </a:rPr>
              <a:t>Effects on larval assemblages from ...</a:t>
            </a:r>
            <a:endParaRPr lang="en-GB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>
                <a:latin typeface="Calibri" pitchFamily="34" charset="0"/>
              </a:rPr>
              <a:t>disruptive pressure on spawning habitat /spawning stock biomass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>
                <a:latin typeface="Calibri" pitchFamily="34" charset="0"/>
              </a:rPr>
              <a:t>direct effects on larval fish survival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>
                <a:latin typeface="Calibri" pitchFamily="34" charset="0"/>
              </a:rPr>
              <a:t>indirect effects on survival -food availability, predation</a:t>
            </a:r>
          </a:p>
          <a:p>
            <a:pPr marL="342900" indent="-342900"/>
            <a:endParaRPr lang="en-GB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18"/>
          <p:cNvSpPr>
            <a:spLocks noChangeArrowheads="1"/>
          </p:cNvSpPr>
          <p:nvPr/>
        </p:nvSpPr>
        <p:spPr bwMode="auto">
          <a:xfrm>
            <a:off x="1135063" y="4181475"/>
            <a:ext cx="67675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71550" lvl="1" indent="-514350">
              <a:buFont typeface="Calibri" pitchFamily="34" charset="0"/>
              <a:buAutoNum type="arabicPeriod"/>
            </a:pPr>
            <a:r>
              <a:rPr lang="en-GB" sz="2800">
                <a:latin typeface="Calibri" pitchFamily="34" charset="0"/>
              </a:rPr>
              <a:t>Reference conditions of larval fish assemblages (time &amp; space)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GB" sz="2800">
                <a:latin typeface="Calibri" pitchFamily="34" charset="0"/>
              </a:rPr>
              <a:t>Optimization of effort</a:t>
            </a:r>
          </a:p>
          <a:p>
            <a:pPr marL="971550" lvl="1" indent="-514350">
              <a:buFont typeface="Calibri" pitchFamily="34" charset="0"/>
              <a:buAutoNum type="arabicPeriod"/>
            </a:pPr>
            <a:endParaRPr lang="en-GB" sz="280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1818" y="1441048"/>
            <a:ext cx="1653988" cy="9233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Ecosystem integrity assessment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16250" y="1663700"/>
            <a:ext cx="4991100" cy="23145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b="1">
                <a:solidFill>
                  <a:srgbClr val="000000"/>
                </a:solidFill>
              </a:rPr>
              <a:t>Biological elements response    -indicators</a:t>
            </a:r>
          </a:p>
          <a:p>
            <a:pPr lvl="1">
              <a:buFont typeface="Arial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 sensitivity to pressure (calibration)</a:t>
            </a:r>
          </a:p>
          <a:p>
            <a:pPr lvl="1">
              <a:buFont typeface="Arial" pitchFamily="34" charset="0"/>
              <a:buChar char="•"/>
            </a:pPr>
            <a:r>
              <a:rPr lang="en-GB" u="sng">
                <a:solidFill>
                  <a:srgbClr val="000000"/>
                </a:solidFill>
              </a:rPr>
              <a:t> reference conditions</a:t>
            </a:r>
          </a:p>
          <a:p>
            <a:pPr lvl="1">
              <a:buFont typeface="Arial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 accurate and robust indication</a:t>
            </a:r>
          </a:p>
          <a:p>
            <a:pPr lvl="1">
              <a:buFont typeface="Arial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 technically feasible</a:t>
            </a:r>
          </a:p>
          <a:p>
            <a:pPr lvl="1">
              <a:buFont typeface="Arial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 bound by time and budget constraints</a:t>
            </a:r>
          </a:p>
          <a:p>
            <a:pPr lvl="1">
              <a:buFont typeface="Arial" pitchFamily="34" charset="0"/>
              <a:buChar char="•"/>
            </a:pPr>
            <a:r>
              <a:rPr lang="en-GB">
                <a:solidFill>
                  <a:srgbClr val="000000"/>
                </a:solidFill>
              </a:rPr>
              <a:t> easy interpretation by non-specialists </a:t>
            </a:r>
          </a:p>
          <a:p>
            <a:pPr lvl="1"/>
            <a:endParaRPr lang="en-GB">
              <a:solidFill>
                <a:srgbClr val="000000"/>
              </a:solidFill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885825" y="3681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736600" y="1173163"/>
            <a:ext cx="2065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latin typeface="Calibri" pitchFamily="34" charset="0"/>
              </a:rPr>
              <a:t>The study area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8" name="Group 30"/>
          <p:cNvGrpSpPr>
            <a:grpSpLocks/>
          </p:cNvGrpSpPr>
          <p:nvPr/>
        </p:nvGrpSpPr>
        <p:grpSpPr bwMode="auto">
          <a:xfrm>
            <a:off x="617538" y="1736725"/>
            <a:ext cx="3287712" cy="3579813"/>
            <a:chOff x="7266456" y="1645920"/>
            <a:chExt cx="1577097" cy="1541416"/>
          </a:xfrm>
        </p:grpSpPr>
        <p:pic>
          <p:nvPicPr>
            <p:cNvPr id="20502" name="Picture 4" descr="europe map"/>
            <p:cNvPicPr>
              <a:picLocks noChangeAspect="1" noChangeArrowheads="1"/>
            </p:cNvPicPr>
            <p:nvPr/>
          </p:nvPicPr>
          <p:blipFill>
            <a:blip r:embed="rId5" cstate="print"/>
            <a:srcRect l="2406" t="36945" r="57182" b="22752"/>
            <a:stretch>
              <a:fillRect/>
            </a:stretch>
          </p:blipFill>
          <p:spPr bwMode="auto">
            <a:xfrm>
              <a:off x="7266456" y="1645920"/>
              <a:ext cx="1577097" cy="15414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8191696" y="2523604"/>
              <a:ext cx="108897" cy="1503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grpSp>
        <p:nvGrpSpPr>
          <p:cNvPr id="20489" name="Group 39"/>
          <p:cNvGrpSpPr>
            <a:grpSpLocks/>
          </p:cNvGrpSpPr>
          <p:nvPr/>
        </p:nvGrpSpPr>
        <p:grpSpPr bwMode="auto">
          <a:xfrm>
            <a:off x="4244975" y="1993900"/>
            <a:ext cx="4591050" cy="3565525"/>
            <a:chOff x="4167052" y="1823808"/>
            <a:chExt cx="4589929" cy="3565512"/>
          </a:xfrm>
        </p:grpSpPr>
        <p:grpSp>
          <p:nvGrpSpPr>
            <p:cNvPr id="20491" name="Group 34"/>
            <p:cNvGrpSpPr>
              <a:grpSpLocks/>
            </p:cNvGrpSpPr>
            <p:nvPr/>
          </p:nvGrpSpPr>
          <p:grpSpPr bwMode="auto">
            <a:xfrm>
              <a:off x="4167052" y="1823808"/>
              <a:ext cx="4589929" cy="3469341"/>
              <a:chOff x="4389120" y="2202630"/>
              <a:chExt cx="4589929" cy="3469341"/>
            </a:xfrm>
          </p:grpSpPr>
          <p:grpSp>
            <p:nvGrpSpPr>
              <p:cNvPr id="20493" name="Group 12"/>
              <p:cNvGrpSpPr>
                <a:grpSpLocks/>
              </p:cNvGrpSpPr>
              <p:nvPr/>
            </p:nvGrpSpPr>
            <p:grpSpPr bwMode="auto">
              <a:xfrm>
                <a:off x="4847094" y="2202630"/>
                <a:ext cx="2887305" cy="3469341"/>
                <a:chOff x="3384054" y="1418856"/>
                <a:chExt cx="2887305" cy="3469341"/>
              </a:xfrm>
            </p:grpSpPr>
            <p:pic>
              <p:nvPicPr>
                <p:cNvPr id="20498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384054" y="1972491"/>
                  <a:ext cx="796062" cy="1071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0499" name="Group 60"/>
                <p:cNvGrpSpPr>
                  <a:grpSpLocks noChangeAspect="1"/>
                </p:cNvGrpSpPr>
                <p:nvPr/>
              </p:nvGrpSpPr>
              <p:grpSpPr bwMode="auto">
                <a:xfrm>
                  <a:off x="3460504" y="1418856"/>
                  <a:ext cx="2810855" cy="3469341"/>
                  <a:chOff x="2702859" y="3025588"/>
                  <a:chExt cx="1873903" cy="2312894"/>
                </a:xfrm>
              </p:grpSpPr>
              <p:pic>
                <p:nvPicPr>
                  <p:cNvPr id="2050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2702859" y="3025588"/>
                    <a:ext cx="1869141" cy="23128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50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218609" y="3096466"/>
                    <a:ext cx="1358153" cy="21380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0494" name="Rectangle 17"/>
              <p:cNvSpPr>
                <a:spLocks noChangeArrowheads="1"/>
              </p:cNvSpPr>
              <p:nvPr/>
            </p:nvSpPr>
            <p:spPr bwMode="auto">
              <a:xfrm>
                <a:off x="7506274" y="4106486"/>
                <a:ext cx="14727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Calibri" pitchFamily="34" charset="0"/>
                  </a:rPr>
                  <a:t>Maasvlakte 2 </a:t>
                </a:r>
              </a:p>
            </p:txBody>
          </p:sp>
          <p:sp>
            <p:nvSpPr>
              <p:cNvPr id="20495" name="TextBox 18"/>
              <p:cNvSpPr txBox="1">
                <a:spLocks noChangeArrowheads="1"/>
              </p:cNvSpPr>
              <p:nvPr/>
            </p:nvSpPr>
            <p:spPr bwMode="auto">
              <a:xfrm>
                <a:off x="4389120" y="2416632"/>
                <a:ext cx="104945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 b="1">
                    <a:latin typeface="Calibri" pitchFamily="34" charset="0"/>
                  </a:rPr>
                  <a:t>Depth (m)</a:t>
                </a:r>
              </a:p>
            </p:txBody>
          </p:sp>
          <p:cxnSp>
            <p:nvCxnSpPr>
              <p:cNvPr id="21" name="Straight Arrow Connector 20"/>
              <p:cNvCxnSpPr>
                <a:stCxn id="20494" idx="1"/>
              </p:cNvCxnSpPr>
              <p:nvPr/>
            </p:nvCxnSpPr>
            <p:spPr>
              <a:xfrm rot="10800000" flipV="1">
                <a:off x="6714240" y="4290185"/>
                <a:ext cx="791969" cy="24288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7" name="TextBox 29"/>
              <p:cNvSpPr txBox="1">
                <a:spLocks noChangeArrowheads="1"/>
              </p:cNvSpPr>
              <p:nvPr/>
            </p:nvSpPr>
            <p:spPr bwMode="auto">
              <a:xfrm>
                <a:off x="7504550" y="4585052"/>
                <a:ext cx="82586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000" b="1">
                    <a:cs typeface="Arial" pitchFamily="34" charset="0"/>
                  </a:rPr>
                  <a:t>Rotterdam</a:t>
                </a:r>
              </a:p>
            </p:txBody>
          </p:sp>
        </p:grpSp>
        <p:sp>
          <p:nvSpPr>
            <p:cNvPr id="20492" name="Rectangle 35"/>
            <p:cNvSpPr>
              <a:spLocks noChangeArrowheads="1"/>
            </p:cNvSpPr>
            <p:nvPr/>
          </p:nvSpPr>
          <p:spPr bwMode="auto">
            <a:xfrm>
              <a:off x="4604784" y="5112321"/>
              <a:ext cx="3049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latin typeface="Calibri" pitchFamily="34" charset="0"/>
                </a:rPr>
                <a:t>http://www.noordzeeatlas.nl/en/index.html</a:t>
              </a:r>
            </a:p>
          </p:txBody>
        </p:sp>
      </p:grpSp>
      <p:sp>
        <p:nvSpPr>
          <p:cNvPr id="42" name="Freeform 41"/>
          <p:cNvSpPr/>
          <p:nvPr/>
        </p:nvSpPr>
        <p:spPr>
          <a:xfrm>
            <a:off x="5943600" y="4056063"/>
            <a:ext cx="496888" cy="320675"/>
          </a:xfrm>
          <a:custGeom>
            <a:avLst/>
            <a:gdLst>
              <a:gd name="connsiteX0" fmla="*/ 280988 w 647700"/>
              <a:gd name="connsiteY0" fmla="*/ 504825 h 504825"/>
              <a:gd name="connsiteX1" fmla="*/ 647700 w 647700"/>
              <a:gd name="connsiteY1" fmla="*/ 90488 h 504825"/>
              <a:gd name="connsiteX2" fmla="*/ 590550 w 647700"/>
              <a:gd name="connsiteY2" fmla="*/ 0 h 504825"/>
              <a:gd name="connsiteX3" fmla="*/ 104775 w 647700"/>
              <a:gd name="connsiteY3" fmla="*/ 23813 h 504825"/>
              <a:gd name="connsiteX4" fmla="*/ 0 w 647700"/>
              <a:gd name="connsiteY4" fmla="*/ 133350 h 504825"/>
              <a:gd name="connsiteX5" fmla="*/ 4763 w 647700"/>
              <a:gd name="connsiteY5" fmla="*/ 304800 h 504825"/>
              <a:gd name="connsiteX6" fmla="*/ 438150 w 647700"/>
              <a:gd name="connsiteY6" fmla="*/ 323850 h 504825"/>
              <a:gd name="connsiteX7" fmla="*/ 438150 w 647700"/>
              <a:gd name="connsiteY7" fmla="*/ 323850 h 504825"/>
              <a:gd name="connsiteX0" fmla="*/ 390525 w 647700"/>
              <a:gd name="connsiteY0" fmla="*/ 376237 h 376237"/>
              <a:gd name="connsiteX1" fmla="*/ 647700 w 647700"/>
              <a:gd name="connsiteY1" fmla="*/ 90488 h 376237"/>
              <a:gd name="connsiteX2" fmla="*/ 590550 w 647700"/>
              <a:gd name="connsiteY2" fmla="*/ 0 h 376237"/>
              <a:gd name="connsiteX3" fmla="*/ 104775 w 647700"/>
              <a:gd name="connsiteY3" fmla="*/ 23813 h 376237"/>
              <a:gd name="connsiteX4" fmla="*/ 0 w 647700"/>
              <a:gd name="connsiteY4" fmla="*/ 133350 h 376237"/>
              <a:gd name="connsiteX5" fmla="*/ 4763 w 647700"/>
              <a:gd name="connsiteY5" fmla="*/ 304800 h 376237"/>
              <a:gd name="connsiteX6" fmla="*/ 438150 w 647700"/>
              <a:gd name="connsiteY6" fmla="*/ 323850 h 376237"/>
              <a:gd name="connsiteX7" fmla="*/ 438150 w 647700"/>
              <a:gd name="connsiteY7" fmla="*/ 323850 h 376237"/>
              <a:gd name="connsiteX0" fmla="*/ 390525 w 647700"/>
              <a:gd name="connsiteY0" fmla="*/ 376237 h 390525"/>
              <a:gd name="connsiteX1" fmla="*/ 647700 w 647700"/>
              <a:gd name="connsiteY1" fmla="*/ 90488 h 390525"/>
              <a:gd name="connsiteX2" fmla="*/ 590550 w 647700"/>
              <a:gd name="connsiteY2" fmla="*/ 0 h 390525"/>
              <a:gd name="connsiteX3" fmla="*/ 104775 w 647700"/>
              <a:gd name="connsiteY3" fmla="*/ 23813 h 390525"/>
              <a:gd name="connsiteX4" fmla="*/ 0 w 647700"/>
              <a:gd name="connsiteY4" fmla="*/ 133350 h 390525"/>
              <a:gd name="connsiteX5" fmla="*/ 4763 w 647700"/>
              <a:gd name="connsiteY5" fmla="*/ 304800 h 390525"/>
              <a:gd name="connsiteX6" fmla="*/ 438150 w 647700"/>
              <a:gd name="connsiteY6" fmla="*/ 323850 h 390525"/>
              <a:gd name="connsiteX7" fmla="*/ 381000 w 647700"/>
              <a:gd name="connsiteY7" fmla="*/ 390525 h 390525"/>
              <a:gd name="connsiteX0" fmla="*/ 390525 w 647700"/>
              <a:gd name="connsiteY0" fmla="*/ 376237 h 390525"/>
              <a:gd name="connsiteX1" fmla="*/ 647700 w 647700"/>
              <a:gd name="connsiteY1" fmla="*/ 90488 h 390525"/>
              <a:gd name="connsiteX2" fmla="*/ 590550 w 647700"/>
              <a:gd name="connsiteY2" fmla="*/ 0 h 390525"/>
              <a:gd name="connsiteX3" fmla="*/ 104775 w 647700"/>
              <a:gd name="connsiteY3" fmla="*/ 23813 h 390525"/>
              <a:gd name="connsiteX4" fmla="*/ 0 w 647700"/>
              <a:gd name="connsiteY4" fmla="*/ 133350 h 390525"/>
              <a:gd name="connsiteX5" fmla="*/ 4763 w 647700"/>
              <a:gd name="connsiteY5" fmla="*/ 304800 h 390525"/>
              <a:gd name="connsiteX6" fmla="*/ 238125 w 647700"/>
              <a:gd name="connsiteY6" fmla="*/ 361950 h 390525"/>
              <a:gd name="connsiteX7" fmla="*/ 381000 w 647700"/>
              <a:gd name="connsiteY7" fmla="*/ 390525 h 390525"/>
              <a:gd name="connsiteX0" fmla="*/ 390525 w 647700"/>
              <a:gd name="connsiteY0" fmla="*/ 376237 h 376237"/>
              <a:gd name="connsiteX1" fmla="*/ 647700 w 647700"/>
              <a:gd name="connsiteY1" fmla="*/ 90488 h 376237"/>
              <a:gd name="connsiteX2" fmla="*/ 590550 w 647700"/>
              <a:gd name="connsiteY2" fmla="*/ 0 h 376237"/>
              <a:gd name="connsiteX3" fmla="*/ 104775 w 647700"/>
              <a:gd name="connsiteY3" fmla="*/ 23813 h 376237"/>
              <a:gd name="connsiteX4" fmla="*/ 0 w 647700"/>
              <a:gd name="connsiteY4" fmla="*/ 133350 h 376237"/>
              <a:gd name="connsiteX5" fmla="*/ 4763 w 647700"/>
              <a:gd name="connsiteY5" fmla="*/ 304800 h 376237"/>
              <a:gd name="connsiteX6" fmla="*/ 238125 w 647700"/>
              <a:gd name="connsiteY6" fmla="*/ 361950 h 376237"/>
              <a:gd name="connsiteX7" fmla="*/ 338137 w 647700"/>
              <a:gd name="connsiteY7" fmla="*/ 361950 h 376237"/>
              <a:gd name="connsiteX0" fmla="*/ 390525 w 647700"/>
              <a:gd name="connsiteY0" fmla="*/ 376237 h 376237"/>
              <a:gd name="connsiteX1" fmla="*/ 647700 w 647700"/>
              <a:gd name="connsiteY1" fmla="*/ 90488 h 376237"/>
              <a:gd name="connsiteX2" fmla="*/ 590550 w 647700"/>
              <a:gd name="connsiteY2" fmla="*/ 0 h 376237"/>
              <a:gd name="connsiteX3" fmla="*/ 104775 w 647700"/>
              <a:gd name="connsiteY3" fmla="*/ 23813 h 376237"/>
              <a:gd name="connsiteX4" fmla="*/ 0 w 647700"/>
              <a:gd name="connsiteY4" fmla="*/ 133350 h 376237"/>
              <a:gd name="connsiteX5" fmla="*/ 4763 w 647700"/>
              <a:gd name="connsiteY5" fmla="*/ 304800 h 376237"/>
              <a:gd name="connsiteX6" fmla="*/ 238125 w 647700"/>
              <a:gd name="connsiteY6" fmla="*/ 361950 h 376237"/>
              <a:gd name="connsiteX0" fmla="*/ 390525 w 647700"/>
              <a:gd name="connsiteY0" fmla="*/ 376237 h 376237"/>
              <a:gd name="connsiteX1" fmla="*/ 647700 w 647700"/>
              <a:gd name="connsiteY1" fmla="*/ 90488 h 376237"/>
              <a:gd name="connsiteX2" fmla="*/ 590550 w 647700"/>
              <a:gd name="connsiteY2" fmla="*/ 0 h 376237"/>
              <a:gd name="connsiteX3" fmla="*/ 104775 w 647700"/>
              <a:gd name="connsiteY3" fmla="*/ 23813 h 376237"/>
              <a:gd name="connsiteX4" fmla="*/ 0 w 647700"/>
              <a:gd name="connsiteY4" fmla="*/ 133350 h 376237"/>
              <a:gd name="connsiteX5" fmla="*/ 4763 w 647700"/>
              <a:gd name="connsiteY5" fmla="*/ 304800 h 376237"/>
              <a:gd name="connsiteX6" fmla="*/ 319087 w 647700"/>
              <a:gd name="connsiteY6" fmla="*/ 338138 h 376237"/>
              <a:gd name="connsiteX0" fmla="*/ 390525 w 647700"/>
              <a:gd name="connsiteY0" fmla="*/ 376237 h 376237"/>
              <a:gd name="connsiteX1" fmla="*/ 647700 w 647700"/>
              <a:gd name="connsiteY1" fmla="*/ 90488 h 376237"/>
              <a:gd name="connsiteX2" fmla="*/ 590550 w 647700"/>
              <a:gd name="connsiteY2" fmla="*/ 0 h 376237"/>
              <a:gd name="connsiteX3" fmla="*/ 104775 w 647700"/>
              <a:gd name="connsiteY3" fmla="*/ 23813 h 376237"/>
              <a:gd name="connsiteX4" fmla="*/ 0 w 647700"/>
              <a:gd name="connsiteY4" fmla="*/ 133350 h 376237"/>
              <a:gd name="connsiteX5" fmla="*/ 4763 w 647700"/>
              <a:gd name="connsiteY5" fmla="*/ 342900 h 376237"/>
              <a:gd name="connsiteX6" fmla="*/ 319087 w 647700"/>
              <a:gd name="connsiteY6" fmla="*/ 338138 h 376237"/>
              <a:gd name="connsiteX0" fmla="*/ 390525 w 647700"/>
              <a:gd name="connsiteY0" fmla="*/ 376237 h 376237"/>
              <a:gd name="connsiteX1" fmla="*/ 647700 w 647700"/>
              <a:gd name="connsiteY1" fmla="*/ 90488 h 376237"/>
              <a:gd name="connsiteX2" fmla="*/ 590550 w 647700"/>
              <a:gd name="connsiteY2" fmla="*/ 0 h 376237"/>
              <a:gd name="connsiteX3" fmla="*/ 104775 w 647700"/>
              <a:gd name="connsiteY3" fmla="*/ 23813 h 376237"/>
              <a:gd name="connsiteX4" fmla="*/ 0 w 647700"/>
              <a:gd name="connsiteY4" fmla="*/ 133350 h 376237"/>
              <a:gd name="connsiteX5" fmla="*/ 52388 w 647700"/>
              <a:gd name="connsiteY5" fmla="*/ 342900 h 376237"/>
              <a:gd name="connsiteX6" fmla="*/ 319087 w 647700"/>
              <a:gd name="connsiteY6" fmla="*/ 338138 h 376237"/>
              <a:gd name="connsiteX0" fmla="*/ 390525 w 647700"/>
              <a:gd name="connsiteY0" fmla="*/ 390524 h 390524"/>
              <a:gd name="connsiteX1" fmla="*/ 647700 w 647700"/>
              <a:gd name="connsiteY1" fmla="*/ 104775 h 390524"/>
              <a:gd name="connsiteX2" fmla="*/ 500063 w 647700"/>
              <a:gd name="connsiteY2" fmla="*/ 0 h 390524"/>
              <a:gd name="connsiteX3" fmla="*/ 104775 w 647700"/>
              <a:gd name="connsiteY3" fmla="*/ 38100 h 390524"/>
              <a:gd name="connsiteX4" fmla="*/ 0 w 647700"/>
              <a:gd name="connsiteY4" fmla="*/ 147637 h 390524"/>
              <a:gd name="connsiteX5" fmla="*/ 52388 w 647700"/>
              <a:gd name="connsiteY5" fmla="*/ 357187 h 390524"/>
              <a:gd name="connsiteX6" fmla="*/ 319087 w 647700"/>
              <a:gd name="connsiteY6" fmla="*/ 352425 h 390524"/>
              <a:gd name="connsiteX0" fmla="*/ 390525 w 585787"/>
              <a:gd name="connsiteY0" fmla="*/ 390524 h 390524"/>
              <a:gd name="connsiteX1" fmla="*/ 585787 w 585787"/>
              <a:gd name="connsiteY1" fmla="*/ 66675 h 390524"/>
              <a:gd name="connsiteX2" fmla="*/ 500063 w 585787"/>
              <a:gd name="connsiteY2" fmla="*/ 0 h 390524"/>
              <a:gd name="connsiteX3" fmla="*/ 104775 w 585787"/>
              <a:gd name="connsiteY3" fmla="*/ 38100 h 390524"/>
              <a:gd name="connsiteX4" fmla="*/ 0 w 585787"/>
              <a:gd name="connsiteY4" fmla="*/ 147637 h 390524"/>
              <a:gd name="connsiteX5" fmla="*/ 52388 w 585787"/>
              <a:gd name="connsiteY5" fmla="*/ 357187 h 390524"/>
              <a:gd name="connsiteX6" fmla="*/ 319087 w 585787"/>
              <a:gd name="connsiteY6" fmla="*/ 352425 h 390524"/>
              <a:gd name="connsiteX0" fmla="*/ 333375 w 585787"/>
              <a:gd name="connsiteY0" fmla="*/ 342899 h 357187"/>
              <a:gd name="connsiteX1" fmla="*/ 585787 w 585787"/>
              <a:gd name="connsiteY1" fmla="*/ 66675 h 357187"/>
              <a:gd name="connsiteX2" fmla="*/ 500063 w 585787"/>
              <a:gd name="connsiteY2" fmla="*/ 0 h 357187"/>
              <a:gd name="connsiteX3" fmla="*/ 104775 w 585787"/>
              <a:gd name="connsiteY3" fmla="*/ 38100 h 357187"/>
              <a:gd name="connsiteX4" fmla="*/ 0 w 585787"/>
              <a:gd name="connsiteY4" fmla="*/ 147637 h 357187"/>
              <a:gd name="connsiteX5" fmla="*/ 52388 w 585787"/>
              <a:gd name="connsiteY5" fmla="*/ 357187 h 357187"/>
              <a:gd name="connsiteX6" fmla="*/ 319087 w 585787"/>
              <a:gd name="connsiteY6" fmla="*/ 352425 h 357187"/>
              <a:gd name="connsiteX0" fmla="*/ 333375 w 585787"/>
              <a:gd name="connsiteY0" fmla="*/ 342899 h 357187"/>
              <a:gd name="connsiteX1" fmla="*/ 585787 w 585787"/>
              <a:gd name="connsiteY1" fmla="*/ 66675 h 357187"/>
              <a:gd name="connsiteX2" fmla="*/ 500063 w 585787"/>
              <a:gd name="connsiteY2" fmla="*/ 0 h 357187"/>
              <a:gd name="connsiteX3" fmla="*/ 104775 w 585787"/>
              <a:gd name="connsiteY3" fmla="*/ 38100 h 357187"/>
              <a:gd name="connsiteX4" fmla="*/ 0 w 585787"/>
              <a:gd name="connsiteY4" fmla="*/ 147637 h 357187"/>
              <a:gd name="connsiteX5" fmla="*/ 52388 w 585787"/>
              <a:gd name="connsiteY5" fmla="*/ 357187 h 357187"/>
              <a:gd name="connsiteX6" fmla="*/ 319087 w 585787"/>
              <a:gd name="connsiteY6" fmla="*/ 352425 h 357187"/>
              <a:gd name="connsiteX7" fmla="*/ 333375 w 585787"/>
              <a:gd name="connsiteY7" fmla="*/ 342899 h 357187"/>
              <a:gd name="connsiteX0" fmla="*/ 319087 w 585787"/>
              <a:gd name="connsiteY0" fmla="*/ 352425 h 357187"/>
              <a:gd name="connsiteX1" fmla="*/ 585787 w 585787"/>
              <a:gd name="connsiteY1" fmla="*/ 66675 h 357187"/>
              <a:gd name="connsiteX2" fmla="*/ 500063 w 585787"/>
              <a:gd name="connsiteY2" fmla="*/ 0 h 357187"/>
              <a:gd name="connsiteX3" fmla="*/ 104775 w 585787"/>
              <a:gd name="connsiteY3" fmla="*/ 38100 h 357187"/>
              <a:gd name="connsiteX4" fmla="*/ 0 w 585787"/>
              <a:gd name="connsiteY4" fmla="*/ 147637 h 357187"/>
              <a:gd name="connsiteX5" fmla="*/ 52388 w 585787"/>
              <a:gd name="connsiteY5" fmla="*/ 357187 h 357187"/>
              <a:gd name="connsiteX6" fmla="*/ 319087 w 585787"/>
              <a:gd name="connsiteY6" fmla="*/ 352425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787" h="357187">
                <a:moveTo>
                  <a:pt x="319087" y="352425"/>
                </a:moveTo>
                <a:lnTo>
                  <a:pt x="585787" y="66675"/>
                </a:lnTo>
                <a:lnTo>
                  <a:pt x="500063" y="0"/>
                </a:lnTo>
                <a:lnTo>
                  <a:pt x="104775" y="38100"/>
                </a:lnTo>
                <a:lnTo>
                  <a:pt x="0" y="147637"/>
                </a:lnTo>
                <a:lnTo>
                  <a:pt x="52388" y="357187"/>
                </a:lnTo>
                <a:lnTo>
                  <a:pt x="319087" y="3524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554038" y="938213"/>
            <a:ext cx="48577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400" b="1">
                <a:latin typeface="Calibri" pitchFamily="34" charset="0"/>
              </a:rPr>
              <a:t>The study area</a:t>
            </a:r>
          </a:p>
          <a:p>
            <a:pPr lvl="1">
              <a:spcAft>
                <a:spcPts val="300"/>
              </a:spcAft>
            </a:pPr>
            <a:r>
              <a:rPr lang="en-GB" sz="2400">
                <a:latin typeface="Calibri" pitchFamily="34" charset="0"/>
              </a:rPr>
              <a:t>residual currents &amp; water masses </a:t>
            </a: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51"/>
          <p:cNvSpPr>
            <a:spLocks noChangeArrowheads="1"/>
          </p:cNvSpPr>
          <p:nvPr/>
        </p:nvSpPr>
        <p:spPr bwMode="auto">
          <a:xfrm rot="-5400000">
            <a:off x="7125494" y="2983706"/>
            <a:ext cx="3049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latin typeface="Calibri" pitchFamily="34" charset="0"/>
              </a:rPr>
              <a:t>http://www.noordzeeatlas.nl/en/index.html</a:t>
            </a:r>
          </a:p>
        </p:txBody>
      </p:sp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788" y="1871663"/>
            <a:ext cx="74707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2327275" y="4584700"/>
            <a:ext cx="6019800" cy="1590675"/>
            <a:chOff x="1466" y="2888"/>
            <a:chExt cx="3792" cy="1002"/>
          </a:xfrm>
        </p:grpSpPr>
        <p:sp>
          <p:nvSpPr>
            <p:cNvPr id="22538" name="Rectangle 53"/>
            <p:cNvSpPr>
              <a:spLocks noChangeArrowheads="1"/>
            </p:cNvSpPr>
            <p:nvPr/>
          </p:nvSpPr>
          <p:spPr bwMode="auto">
            <a:xfrm>
              <a:off x="1466" y="3599"/>
              <a:ext cx="6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latin typeface="Calibri" pitchFamily="34" charset="0"/>
                </a:rPr>
                <a:t>salinity</a:t>
              </a:r>
            </a:p>
          </p:txBody>
        </p:sp>
        <p:pic>
          <p:nvPicPr>
            <p:cNvPr id="2253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22" y="2888"/>
              <a:ext cx="721" cy="8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540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96" y="2897"/>
              <a:ext cx="662" cy="8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1020763" y="5392738"/>
            <a:ext cx="241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i="1"/>
              <a:t>"rest current" 1,0 to 1,5 cm/s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51"/>
          <p:cNvSpPr>
            <a:spLocks noChangeArrowheads="1"/>
          </p:cNvSpPr>
          <p:nvPr/>
        </p:nvSpPr>
        <p:spPr bwMode="auto">
          <a:xfrm>
            <a:off x="4819650" y="5557838"/>
            <a:ext cx="304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latin typeface="Calibri" pitchFamily="34" charset="0"/>
              </a:rPr>
              <a:t>http://www.noordzeeatlas.nl/en/index.html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606425" y="1095375"/>
            <a:ext cx="34909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400" b="1">
                <a:latin typeface="Calibri" pitchFamily="34" charset="0"/>
              </a:rPr>
              <a:t>The study area:</a:t>
            </a:r>
          </a:p>
          <a:p>
            <a:pPr lvl="1">
              <a:spcAft>
                <a:spcPts val="300"/>
              </a:spcAft>
            </a:pPr>
            <a:r>
              <a:rPr lang="en-GB" sz="2400">
                <a:latin typeface="Calibri" pitchFamily="34" charset="0"/>
              </a:rPr>
              <a:t>Total Suspended Solids</a:t>
            </a:r>
          </a:p>
        </p:txBody>
      </p:sp>
      <p:grpSp>
        <p:nvGrpSpPr>
          <p:cNvPr id="24585" name="Group 13"/>
          <p:cNvGrpSpPr>
            <a:grpSpLocks/>
          </p:cNvGrpSpPr>
          <p:nvPr/>
        </p:nvGrpSpPr>
        <p:grpSpPr bwMode="auto">
          <a:xfrm>
            <a:off x="509588" y="2076450"/>
            <a:ext cx="7380287" cy="3462338"/>
            <a:chOff x="431077" y="1358537"/>
            <a:chExt cx="7360209" cy="3526972"/>
          </a:xfrm>
        </p:grpSpPr>
        <p:pic>
          <p:nvPicPr>
            <p:cNvPr id="2458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80116" y="1358538"/>
              <a:ext cx="3611170" cy="3526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1077" y="1358537"/>
              <a:ext cx="3631472" cy="3518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8" name="Rectangle 16"/>
            <p:cNvSpPr>
              <a:spLocks noChangeArrowheads="1"/>
            </p:cNvSpPr>
            <p:nvPr/>
          </p:nvSpPr>
          <p:spPr bwMode="auto">
            <a:xfrm>
              <a:off x="1092006" y="1428597"/>
              <a:ext cx="1042273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Summer </a:t>
              </a:r>
            </a:p>
          </p:txBody>
        </p:sp>
        <p:sp>
          <p:nvSpPr>
            <p:cNvPr id="24589" name="Rectangle 17"/>
            <p:cNvSpPr>
              <a:spLocks noChangeArrowheads="1"/>
            </p:cNvSpPr>
            <p:nvPr/>
          </p:nvSpPr>
          <p:spPr bwMode="auto">
            <a:xfrm>
              <a:off x="4902008" y="1415535"/>
              <a:ext cx="846578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Winter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898525" y="5537200"/>
            <a:ext cx="11826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Red = high</a:t>
            </a:r>
          </a:p>
          <a:p>
            <a:r>
              <a:rPr lang="en-GB" sz="1600"/>
              <a:t>Blue = low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629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1" name="Group 309"/>
          <p:cNvGrpSpPr>
            <a:grpSpLocks/>
          </p:cNvGrpSpPr>
          <p:nvPr/>
        </p:nvGrpSpPr>
        <p:grpSpPr bwMode="auto">
          <a:xfrm>
            <a:off x="598488" y="4862513"/>
            <a:ext cx="2817812" cy="1144587"/>
            <a:chOff x="3193" y="2295"/>
            <a:chExt cx="2290" cy="999"/>
          </a:xfrm>
        </p:grpSpPr>
        <p:sp>
          <p:nvSpPr>
            <p:cNvPr id="26644" name="Freeform 243"/>
            <p:cNvSpPr>
              <a:spLocks/>
            </p:cNvSpPr>
            <p:nvPr/>
          </p:nvSpPr>
          <p:spPr bwMode="auto">
            <a:xfrm>
              <a:off x="4498" y="2998"/>
              <a:ext cx="804" cy="261"/>
            </a:xfrm>
            <a:custGeom>
              <a:avLst/>
              <a:gdLst>
                <a:gd name="T0" fmla="*/ 32 w 1080"/>
                <a:gd name="T1" fmla="*/ 0 h 368"/>
                <a:gd name="T2" fmla="*/ 16 w 1080"/>
                <a:gd name="T3" fmla="*/ 192 h 368"/>
                <a:gd name="T4" fmla="*/ 56 w 1080"/>
                <a:gd name="T5" fmla="*/ 176 h 368"/>
                <a:gd name="T6" fmla="*/ 0 w 1080"/>
                <a:gd name="T7" fmla="*/ 344 h 368"/>
                <a:gd name="T8" fmla="*/ 1080 w 1080"/>
                <a:gd name="T9" fmla="*/ 368 h 368"/>
                <a:gd name="T10" fmla="*/ 1064 w 1080"/>
                <a:gd name="T11" fmla="*/ 16 h 368"/>
                <a:gd name="T12" fmla="*/ 32 w 1080"/>
                <a:gd name="T13" fmla="*/ 0 h 3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0"/>
                <a:gd name="T22" fmla="*/ 0 h 368"/>
                <a:gd name="T23" fmla="*/ 1080 w 1080"/>
                <a:gd name="T24" fmla="*/ 368 h 3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0" h="368">
                  <a:moveTo>
                    <a:pt x="32" y="0"/>
                  </a:moveTo>
                  <a:lnTo>
                    <a:pt x="16" y="192"/>
                  </a:lnTo>
                  <a:lnTo>
                    <a:pt x="56" y="176"/>
                  </a:lnTo>
                  <a:lnTo>
                    <a:pt x="0" y="344"/>
                  </a:lnTo>
                  <a:lnTo>
                    <a:pt x="1080" y="368"/>
                  </a:lnTo>
                  <a:lnTo>
                    <a:pt x="1064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5" name="Freeform 244"/>
            <p:cNvSpPr>
              <a:spLocks/>
            </p:cNvSpPr>
            <p:nvPr/>
          </p:nvSpPr>
          <p:spPr bwMode="auto">
            <a:xfrm>
              <a:off x="3276" y="2634"/>
              <a:ext cx="2050" cy="23"/>
            </a:xfrm>
            <a:custGeom>
              <a:avLst/>
              <a:gdLst>
                <a:gd name="T0" fmla="*/ 0 w 2752"/>
                <a:gd name="T1" fmla="*/ 144 h 168"/>
                <a:gd name="T2" fmla="*/ 240 w 2752"/>
                <a:gd name="T3" fmla="*/ 80 h 168"/>
                <a:gd name="T4" fmla="*/ 384 w 2752"/>
                <a:gd name="T5" fmla="*/ 0 h 168"/>
                <a:gd name="T6" fmla="*/ 544 w 2752"/>
                <a:gd name="T7" fmla="*/ 104 h 168"/>
                <a:gd name="T8" fmla="*/ 768 w 2752"/>
                <a:gd name="T9" fmla="*/ 128 h 168"/>
                <a:gd name="T10" fmla="*/ 1000 w 2752"/>
                <a:gd name="T11" fmla="*/ 48 h 168"/>
                <a:gd name="T12" fmla="*/ 1064 w 2752"/>
                <a:gd name="T13" fmla="*/ 16 h 168"/>
                <a:gd name="T14" fmla="*/ 1240 w 2752"/>
                <a:gd name="T15" fmla="*/ 112 h 168"/>
                <a:gd name="T16" fmla="*/ 1448 w 2752"/>
                <a:gd name="T17" fmla="*/ 152 h 168"/>
                <a:gd name="T18" fmla="*/ 1680 w 2752"/>
                <a:gd name="T19" fmla="*/ 48 h 168"/>
                <a:gd name="T20" fmla="*/ 1784 w 2752"/>
                <a:gd name="T21" fmla="*/ 32 h 168"/>
                <a:gd name="T22" fmla="*/ 1960 w 2752"/>
                <a:gd name="T23" fmla="*/ 120 h 168"/>
                <a:gd name="T24" fmla="*/ 2120 w 2752"/>
                <a:gd name="T25" fmla="*/ 168 h 168"/>
                <a:gd name="T26" fmla="*/ 2416 w 2752"/>
                <a:gd name="T27" fmla="*/ 64 h 168"/>
                <a:gd name="T28" fmla="*/ 2632 w 2752"/>
                <a:gd name="T29" fmla="*/ 112 h 168"/>
                <a:gd name="T30" fmla="*/ 2752 w 2752"/>
                <a:gd name="T31" fmla="*/ 152 h 1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52"/>
                <a:gd name="T49" fmla="*/ 0 h 168"/>
                <a:gd name="T50" fmla="*/ 2752 w 2752"/>
                <a:gd name="T51" fmla="*/ 168 h 1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52" h="168">
                  <a:moveTo>
                    <a:pt x="0" y="144"/>
                  </a:moveTo>
                  <a:lnTo>
                    <a:pt x="240" y="80"/>
                  </a:lnTo>
                  <a:lnTo>
                    <a:pt x="384" y="0"/>
                  </a:lnTo>
                  <a:lnTo>
                    <a:pt x="544" y="104"/>
                  </a:lnTo>
                  <a:lnTo>
                    <a:pt x="768" y="128"/>
                  </a:lnTo>
                  <a:lnTo>
                    <a:pt x="1000" y="48"/>
                  </a:lnTo>
                  <a:lnTo>
                    <a:pt x="1064" y="16"/>
                  </a:lnTo>
                  <a:lnTo>
                    <a:pt x="1240" y="112"/>
                  </a:lnTo>
                  <a:lnTo>
                    <a:pt x="1448" y="152"/>
                  </a:lnTo>
                  <a:lnTo>
                    <a:pt x="1680" y="48"/>
                  </a:lnTo>
                  <a:lnTo>
                    <a:pt x="1784" y="32"/>
                  </a:lnTo>
                  <a:lnTo>
                    <a:pt x="1960" y="120"/>
                  </a:lnTo>
                  <a:lnTo>
                    <a:pt x="2120" y="168"/>
                  </a:lnTo>
                  <a:lnTo>
                    <a:pt x="2416" y="64"/>
                  </a:lnTo>
                  <a:lnTo>
                    <a:pt x="2632" y="112"/>
                  </a:lnTo>
                  <a:lnTo>
                    <a:pt x="2752" y="15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6646" name="Group 245"/>
            <p:cNvGrpSpPr>
              <a:grpSpLocks/>
            </p:cNvGrpSpPr>
            <p:nvPr/>
          </p:nvGrpSpPr>
          <p:grpSpPr bwMode="auto">
            <a:xfrm>
              <a:off x="3366" y="2295"/>
              <a:ext cx="292" cy="332"/>
              <a:chOff x="1512" y="712"/>
              <a:chExt cx="392" cy="473"/>
            </a:xfrm>
          </p:grpSpPr>
          <p:sp>
            <p:nvSpPr>
              <p:cNvPr id="26660" name="Freeform 246"/>
              <p:cNvSpPr>
                <a:spLocks/>
              </p:cNvSpPr>
              <p:nvPr/>
            </p:nvSpPr>
            <p:spPr bwMode="auto">
              <a:xfrm>
                <a:off x="1512" y="1040"/>
                <a:ext cx="378" cy="145"/>
              </a:xfrm>
              <a:custGeom>
                <a:avLst/>
                <a:gdLst>
                  <a:gd name="T0" fmla="*/ 436 w 436"/>
                  <a:gd name="T1" fmla="*/ 0 h 115"/>
                  <a:gd name="T2" fmla="*/ 436 w 436"/>
                  <a:gd name="T3" fmla="*/ 115 h 115"/>
                  <a:gd name="T4" fmla="*/ 79 w 436"/>
                  <a:gd name="T5" fmla="*/ 115 h 115"/>
                  <a:gd name="T6" fmla="*/ 0 w 436"/>
                  <a:gd name="T7" fmla="*/ 0 h 115"/>
                  <a:gd name="T8" fmla="*/ 436 w 436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6"/>
                  <a:gd name="T16" fmla="*/ 0 h 115"/>
                  <a:gd name="T17" fmla="*/ 436 w 4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6" h="115">
                    <a:moveTo>
                      <a:pt x="436" y="0"/>
                    </a:moveTo>
                    <a:lnTo>
                      <a:pt x="436" y="115"/>
                    </a:lnTo>
                    <a:lnTo>
                      <a:pt x="79" y="115"/>
                    </a:lnTo>
                    <a:lnTo>
                      <a:pt x="0" y="0"/>
                    </a:lnTo>
                    <a:lnTo>
                      <a:pt x="436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61" name="Freeform 247"/>
              <p:cNvSpPr>
                <a:spLocks/>
              </p:cNvSpPr>
              <p:nvPr/>
            </p:nvSpPr>
            <p:spPr bwMode="auto">
              <a:xfrm>
                <a:off x="1555" y="923"/>
                <a:ext cx="142" cy="117"/>
              </a:xfrm>
              <a:custGeom>
                <a:avLst/>
                <a:gdLst>
                  <a:gd name="T0" fmla="*/ 59 w 74"/>
                  <a:gd name="T1" fmla="*/ 0 h 90"/>
                  <a:gd name="T2" fmla="*/ 74 w 74"/>
                  <a:gd name="T3" fmla="*/ 90 h 90"/>
                  <a:gd name="T4" fmla="*/ 13 w 74"/>
                  <a:gd name="T5" fmla="*/ 90 h 90"/>
                  <a:gd name="T6" fmla="*/ 0 w 74"/>
                  <a:gd name="T7" fmla="*/ 0 h 90"/>
                  <a:gd name="T8" fmla="*/ 59 w 74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90"/>
                  <a:gd name="T17" fmla="*/ 74 w 74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90">
                    <a:moveTo>
                      <a:pt x="59" y="0"/>
                    </a:moveTo>
                    <a:lnTo>
                      <a:pt x="74" y="90"/>
                    </a:lnTo>
                    <a:lnTo>
                      <a:pt x="13" y="90"/>
                    </a:lnTo>
                    <a:lnTo>
                      <a:pt x="0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62" name="Line 248"/>
              <p:cNvSpPr>
                <a:spLocks noChangeShapeType="1"/>
              </p:cNvSpPr>
              <p:nvPr/>
            </p:nvSpPr>
            <p:spPr bwMode="auto">
              <a:xfrm flipV="1">
                <a:off x="1752" y="928"/>
                <a:ext cx="152" cy="16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63" name="Line 249"/>
              <p:cNvSpPr>
                <a:spLocks noChangeShapeType="1"/>
              </p:cNvSpPr>
              <p:nvPr/>
            </p:nvSpPr>
            <p:spPr bwMode="auto">
              <a:xfrm flipH="1" flipV="1">
                <a:off x="1632" y="712"/>
                <a:ext cx="80" cy="312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64" name="Line 250"/>
              <p:cNvSpPr>
                <a:spLocks noChangeShapeType="1"/>
              </p:cNvSpPr>
              <p:nvPr/>
            </p:nvSpPr>
            <p:spPr bwMode="auto">
              <a:xfrm>
                <a:off x="1624" y="72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6647" name="Line 251"/>
            <p:cNvSpPr>
              <a:spLocks noChangeShapeType="1"/>
            </p:cNvSpPr>
            <p:nvPr/>
          </p:nvSpPr>
          <p:spPr bwMode="auto">
            <a:xfrm>
              <a:off x="3538" y="2646"/>
              <a:ext cx="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6648" name="Group 252"/>
            <p:cNvGrpSpPr>
              <a:grpSpLocks/>
            </p:cNvGrpSpPr>
            <p:nvPr/>
          </p:nvGrpSpPr>
          <p:grpSpPr bwMode="auto">
            <a:xfrm>
              <a:off x="3646" y="2447"/>
              <a:ext cx="1837" cy="847"/>
              <a:chOff x="1536" y="928"/>
              <a:chExt cx="2468" cy="1204"/>
            </a:xfrm>
          </p:grpSpPr>
          <p:sp>
            <p:nvSpPr>
              <p:cNvPr id="26654" name="AutoShape 253"/>
              <p:cNvSpPr>
                <a:spLocks noChangeArrowheads="1"/>
              </p:cNvSpPr>
              <p:nvPr/>
            </p:nvSpPr>
            <p:spPr bwMode="auto">
              <a:xfrm rot="5400000">
                <a:off x="3492" y="1452"/>
                <a:ext cx="168" cy="856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655" name="AutoShape 254"/>
              <p:cNvSpPr>
                <a:spLocks noChangeArrowheads="1"/>
              </p:cNvSpPr>
              <p:nvPr/>
            </p:nvSpPr>
            <p:spPr bwMode="auto">
              <a:xfrm rot="-10358857">
                <a:off x="3047" y="2081"/>
                <a:ext cx="208" cy="51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656" name="Line 255"/>
              <p:cNvSpPr>
                <a:spLocks noChangeShapeType="1"/>
              </p:cNvSpPr>
              <p:nvPr/>
            </p:nvSpPr>
            <p:spPr bwMode="auto">
              <a:xfrm>
                <a:off x="3144" y="1952"/>
                <a:ext cx="24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57" name="AutoShape 256"/>
              <p:cNvSpPr>
                <a:spLocks noChangeArrowheads="1"/>
              </p:cNvSpPr>
              <p:nvPr/>
            </p:nvSpPr>
            <p:spPr bwMode="auto">
              <a:xfrm rot="16200000" flipH="1">
                <a:off x="2976" y="1784"/>
                <a:ext cx="184" cy="19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658" name="Line 257"/>
              <p:cNvSpPr>
                <a:spLocks noChangeShapeType="1"/>
              </p:cNvSpPr>
              <p:nvPr/>
            </p:nvSpPr>
            <p:spPr bwMode="auto">
              <a:xfrm>
                <a:off x="1536" y="928"/>
                <a:ext cx="1440" cy="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59" name="Line 258"/>
              <p:cNvSpPr>
                <a:spLocks noChangeShapeType="1"/>
              </p:cNvSpPr>
              <p:nvPr/>
            </p:nvSpPr>
            <p:spPr bwMode="auto">
              <a:xfrm>
                <a:off x="3120" y="1872"/>
                <a:ext cx="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6649" name="Line 260"/>
            <p:cNvSpPr>
              <a:spLocks noChangeShapeType="1"/>
            </p:cNvSpPr>
            <p:nvPr/>
          </p:nvSpPr>
          <p:spPr bwMode="auto">
            <a:xfrm>
              <a:off x="3336" y="3126"/>
              <a:ext cx="5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0" name="Text Box 261"/>
            <p:cNvSpPr txBox="1">
              <a:spLocks noChangeArrowheads="1"/>
            </p:cNvSpPr>
            <p:nvPr/>
          </p:nvSpPr>
          <p:spPr bwMode="auto">
            <a:xfrm>
              <a:off x="3376" y="2858"/>
              <a:ext cx="1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>
                  <a:latin typeface="Calibri" pitchFamily="34" charset="0"/>
                </a:rPr>
                <a:t>d</a:t>
              </a:r>
            </a:p>
          </p:txBody>
        </p:sp>
        <p:sp>
          <p:nvSpPr>
            <p:cNvPr id="26651" name="Line 263"/>
            <p:cNvSpPr>
              <a:spLocks noChangeShapeType="1"/>
            </p:cNvSpPr>
            <p:nvPr/>
          </p:nvSpPr>
          <p:spPr bwMode="auto">
            <a:xfrm>
              <a:off x="4069" y="2866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2" name="AutoShape 265"/>
            <p:cNvSpPr>
              <a:spLocks noChangeArrowheads="1"/>
            </p:cNvSpPr>
            <p:nvPr/>
          </p:nvSpPr>
          <p:spPr bwMode="auto">
            <a:xfrm rot="-8510500">
              <a:off x="4101" y="2720"/>
              <a:ext cx="233" cy="244"/>
            </a:xfrm>
            <a:custGeom>
              <a:avLst/>
              <a:gdLst>
                <a:gd name="T0" fmla="*/ 222 w 21600"/>
                <a:gd name="T1" fmla="*/ 70 h 21600"/>
                <a:gd name="T2" fmla="*/ 208 w 21600"/>
                <a:gd name="T3" fmla="*/ 46 h 21600"/>
                <a:gd name="T4" fmla="*/ 222 w 21600"/>
                <a:gd name="T5" fmla="*/ 70 h 21600"/>
                <a:gd name="T6" fmla="*/ 259 w 21600"/>
                <a:gd name="T7" fmla="*/ 91 h 21600"/>
                <a:gd name="T8" fmla="*/ 237 w 21600"/>
                <a:gd name="T9" fmla="*/ 127 h 21600"/>
                <a:gd name="T10" fmla="*/ 202 w 21600"/>
                <a:gd name="T11" fmla="*/ 10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2 w 21600"/>
                <a:gd name="T19" fmla="*/ 3187 h 21600"/>
                <a:gd name="T20" fmla="*/ 18448 w 21600"/>
                <a:gd name="T21" fmla="*/ 1841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368" y="8574"/>
                  </a:moveTo>
                  <a:cubicBezTo>
                    <a:pt x="21021" y="6925"/>
                    <a:pt x="20292" y="5380"/>
                    <a:pt x="19241" y="4063"/>
                  </a:cubicBezTo>
                  <a:cubicBezTo>
                    <a:pt x="20292" y="5380"/>
                    <a:pt x="21021" y="6925"/>
                    <a:pt x="21368" y="8574"/>
                  </a:cubicBezTo>
                  <a:lnTo>
                    <a:pt x="24010" y="8018"/>
                  </a:lnTo>
                  <a:lnTo>
                    <a:pt x="21925" y="11216"/>
                  </a:lnTo>
                  <a:lnTo>
                    <a:pt x="18726" y="9131"/>
                  </a:lnTo>
                  <a:lnTo>
                    <a:pt x="21368" y="857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3" name="AutoShape 268"/>
            <p:cNvSpPr>
              <a:spLocks noChangeArrowheads="1"/>
            </p:cNvSpPr>
            <p:nvPr/>
          </p:nvSpPr>
          <p:spPr bwMode="auto">
            <a:xfrm>
              <a:off x="3193" y="2420"/>
              <a:ext cx="137" cy="136"/>
            </a:xfrm>
            <a:prstGeom prst="leftArrow">
              <a:avLst>
                <a:gd name="adj1" fmla="val 50000"/>
                <a:gd name="adj2" fmla="val 2518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pic>
        <p:nvPicPr>
          <p:cNvPr id="2663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75" y="2624138"/>
            <a:ext cx="3040063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6" cstate="print"/>
          <a:srcRect l="17850" r="14845" b="22646"/>
          <a:stretch>
            <a:fillRect/>
          </a:stretch>
        </p:blipFill>
        <p:spPr bwMode="auto">
          <a:xfrm>
            <a:off x="3538538" y="3441700"/>
            <a:ext cx="102076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Box 48"/>
          <p:cNvSpPr txBox="1">
            <a:spLocks noChangeArrowheads="1"/>
          </p:cNvSpPr>
          <p:nvPr/>
        </p:nvSpPr>
        <p:spPr bwMode="auto">
          <a:xfrm>
            <a:off x="606425" y="977900"/>
            <a:ext cx="2100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400" b="1">
                <a:latin typeface="Calibri" pitchFamily="34" charset="0"/>
              </a:rPr>
              <a:t>Methods Field:</a:t>
            </a:r>
          </a:p>
        </p:txBody>
      </p:sp>
      <p:sp>
        <p:nvSpPr>
          <p:cNvPr id="26635" name="TextBox 49"/>
          <p:cNvSpPr txBox="1">
            <a:spLocks noChangeArrowheads="1"/>
          </p:cNvSpPr>
          <p:nvPr/>
        </p:nvSpPr>
        <p:spPr bwMode="auto">
          <a:xfrm>
            <a:off x="438150" y="1417638"/>
            <a:ext cx="38750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Gear</a:t>
            </a:r>
          </a:p>
          <a:p>
            <a:r>
              <a:rPr lang="en-GB">
                <a:latin typeface="Calibri" pitchFamily="34" charset="0"/>
              </a:rPr>
              <a:t>Night time MIK trawls </a:t>
            </a:r>
          </a:p>
          <a:p>
            <a:r>
              <a:rPr lang="en-GB">
                <a:latin typeface="Calibri" pitchFamily="34" charset="0"/>
              </a:rPr>
              <a:t>2m Ø 1500µm body &amp; 500µm codend</a:t>
            </a:r>
          </a:p>
          <a:p>
            <a:r>
              <a:rPr lang="en-GB">
                <a:latin typeface="Calibri" pitchFamily="34" charset="0"/>
              </a:rPr>
              <a:t>10-15’ tows &amp; approx. 3200m</a:t>
            </a:r>
            <a:r>
              <a:rPr lang="en-GB" baseline="30000">
                <a:latin typeface="Calibri" pitchFamily="34" charset="0"/>
              </a:rPr>
              <a:t>-3</a:t>
            </a:r>
            <a:r>
              <a:rPr lang="en-GB">
                <a:latin typeface="Calibri" pitchFamily="34" charset="0"/>
              </a:rPr>
              <a:t> samples</a:t>
            </a:r>
            <a:endParaRPr lang="en-GB" baseline="30000">
              <a:latin typeface="Calibri" pitchFamily="34" charset="0"/>
            </a:endParaRPr>
          </a:p>
        </p:txBody>
      </p:sp>
      <p:grpSp>
        <p:nvGrpSpPr>
          <p:cNvPr id="26636" name="Group 51"/>
          <p:cNvGrpSpPr>
            <a:grpSpLocks/>
          </p:cNvGrpSpPr>
          <p:nvPr/>
        </p:nvGrpSpPr>
        <p:grpSpPr bwMode="auto">
          <a:xfrm>
            <a:off x="5097463" y="1562100"/>
            <a:ext cx="3406775" cy="4368800"/>
            <a:chOff x="431074" y="522515"/>
            <a:chExt cx="4023964" cy="5434148"/>
          </a:xfrm>
        </p:grpSpPr>
        <p:pic>
          <p:nvPicPr>
            <p:cNvPr id="26642" name="Picture 52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1074" y="522515"/>
              <a:ext cx="4023964" cy="5434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Freeform 53"/>
            <p:cNvSpPr/>
            <p:nvPr/>
          </p:nvSpPr>
          <p:spPr>
            <a:xfrm>
              <a:off x="849221" y="952982"/>
              <a:ext cx="3003910" cy="4480408"/>
            </a:xfrm>
            <a:custGeom>
              <a:avLst/>
              <a:gdLst>
                <a:gd name="connsiteX0" fmla="*/ 339635 w 3004458"/>
                <a:gd name="connsiteY0" fmla="*/ 4428309 h 4428309"/>
                <a:gd name="connsiteX1" fmla="*/ 0 w 3004458"/>
                <a:gd name="connsiteY1" fmla="*/ 4284617 h 4428309"/>
                <a:gd name="connsiteX2" fmla="*/ 979715 w 3004458"/>
                <a:gd name="connsiteY2" fmla="*/ 2220686 h 4428309"/>
                <a:gd name="connsiteX3" fmla="*/ 2795452 w 3004458"/>
                <a:gd name="connsiteY3" fmla="*/ 0 h 4428309"/>
                <a:gd name="connsiteX4" fmla="*/ 3004458 w 3004458"/>
                <a:gd name="connsiteY4" fmla="*/ 78377 h 442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4458" h="4428309">
                  <a:moveTo>
                    <a:pt x="339635" y="4428309"/>
                  </a:moveTo>
                  <a:lnTo>
                    <a:pt x="0" y="4284617"/>
                  </a:lnTo>
                  <a:lnTo>
                    <a:pt x="979715" y="2220686"/>
                  </a:lnTo>
                  <a:lnTo>
                    <a:pt x="2795452" y="0"/>
                  </a:lnTo>
                  <a:lnTo>
                    <a:pt x="3004458" y="78377"/>
                  </a:lnTo>
                </a:path>
              </a:pathLst>
            </a:cu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26637" name="TextBox 50"/>
          <p:cNvSpPr txBox="1">
            <a:spLocks noChangeArrowheads="1"/>
          </p:cNvSpPr>
          <p:nvPr/>
        </p:nvSpPr>
        <p:spPr bwMode="auto">
          <a:xfrm>
            <a:off x="4394200" y="1417638"/>
            <a:ext cx="2414588" cy="147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Design</a:t>
            </a:r>
          </a:p>
          <a:p>
            <a:r>
              <a:rPr lang="en-GB">
                <a:latin typeface="Calibri" pitchFamily="34" charset="0"/>
              </a:rPr>
              <a:t>3 seasonal cruises</a:t>
            </a:r>
          </a:p>
          <a:p>
            <a:r>
              <a:rPr lang="en-GB">
                <a:latin typeface="Calibri" pitchFamily="34" charset="0"/>
              </a:rPr>
              <a:t>April, July &amp; October</a:t>
            </a:r>
          </a:p>
          <a:p>
            <a:r>
              <a:rPr lang="en-GB">
                <a:latin typeface="Calibri" pitchFamily="34" charset="0"/>
              </a:rPr>
              <a:t>5m to 25m chart datum</a:t>
            </a:r>
          </a:p>
          <a:p>
            <a:r>
              <a:rPr lang="en-GB">
                <a:latin typeface="Calibri" pitchFamily="34" charset="0"/>
              </a:rPr>
              <a:t>100 stations</a:t>
            </a:r>
          </a:p>
        </p:txBody>
      </p:sp>
      <p:sp>
        <p:nvSpPr>
          <p:cNvPr id="26638" name="Rectangle 54"/>
          <p:cNvSpPr>
            <a:spLocks noChangeArrowheads="1"/>
          </p:cNvSpPr>
          <p:nvPr/>
        </p:nvSpPr>
        <p:spPr bwMode="auto">
          <a:xfrm>
            <a:off x="6396038" y="5059363"/>
            <a:ext cx="147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Maasvlakte 2 </a:t>
            </a:r>
          </a:p>
        </p:txBody>
      </p:sp>
      <p:cxnSp>
        <p:nvCxnSpPr>
          <p:cNvPr id="56" name="Straight Arrow Connector 55"/>
          <p:cNvCxnSpPr>
            <a:stCxn id="26638" idx="0"/>
          </p:cNvCxnSpPr>
          <p:nvPr/>
        </p:nvCxnSpPr>
        <p:spPr>
          <a:xfrm rot="16200000" flipV="1">
            <a:off x="6574631" y="4501357"/>
            <a:ext cx="847725" cy="268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6505575" y="4003675"/>
            <a:ext cx="300038" cy="241300"/>
          </a:xfrm>
          <a:custGeom>
            <a:avLst/>
            <a:gdLst>
              <a:gd name="connsiteX0" fmla="*/ 280988 w 647700"/>
              <a:gd name="connsiteY0" fmla="*/ 504825 h 504825"/>
              <a:gd name="connsiteX1" fmla="*/ 647700 w 647700"/>
              <a:gd name="connsiteY1" fmla="*/ 90488 h 504825"/>
              <a:gd name="connsiteX2" fmla="*/ 590550 w 647700"/>
              <a:gd name="connsiteY2" fmla="*/ 0 h 504825"/>
              <a:gd name="connsiteX3" fmla="*/ 104775 w 647700"/>
              <a:gd name="connsiteY3" fmla="*/ 23813 h 504825"/>
              <a:gd name="connsiteX4" fmla="*/ 0 w 647700"/>
              <a:gd name="connsiteY4" fmla="*/ 133350 h 504825"/>
              <a:gd name="connsiteX5" fmla="*/ 4763 w 647700"/>
              <a:gd name="connsiteY5" fmla="*/ 304800 h 504825"/>
              <a:gd name="connsiteX6" fmla="*/ 438150 w 647700"/>
              <a:gd name="connsiteY6" fmla="*/ 323850 h 504825"/>
              <a:gd name="connsiteX7" fmla="*/ 438150 w 647700"/>
              <a:gd name="connsiteY7" fmla="*/ 323850 h 504825"/>
              <a:gd name="connsiteX0" fmla="*/ 390525 w 647700"/>
              <a:gd name="connsiteY0" fmla="*/ 376237 h 376237"/>
              <a:gd name="connsiteX1" fmla="*/ 647700 w 647700"/>
              <a:gd name="connsiteY1" fmla="*/ 90488 h 376237"/>
              <a:gd name="connsiteX2" fmla="*/ 590550 w 647700"/>
              <a:gd name="connsiteY2" fmla="*/ 0 h 376237"/>
              <a:gd name="connsiteX3" fmla="*/ 104775 w 647700"/>
              <a:gd name="connsiteY3" fmla="*/ 23813 h 376237"/>
              <a:gd name="connsiteX4" fmla="*/ 0 w 647700"/>
              <a:gd name="connsiteY4" fmla="*/ 133350 h 376237"/>
              <a:gd name="connsiteX5" fmla="*/ 4763 w 647700"/>
              <a:gd name="connsiteY5" fmla="*/ 304800 h 376237"/>
              <a:gd name="connsiteX6" fmla="*/ 438150 w 647700"/>
              <a:gd name="connsiteY6" fmla="*/ 323850 h 376237"/>
              <a:gd name="connsiteX7" fmla="*/ 438150 w 647700"/>
              <a:gd name="connsiteY7" fmla="*/ 323850 h 376237"/>
              <a:gd name="connsiteX0" fmla="*/ 390525 w 647700"/>
              <a:gd name="connsiteY0" fmla="*/ 376237 h 390525"/>
              <a:gd name="connsiteX1" fmla="*/ 647700 w 647700"/>
              <a:gd name="connsiteY1" fmla="*/ 90488 h 390525"/>
              <a:gd name="connsiteX2" fmla="*/ 590550 w 647700"/>
              <a:gd name="connsiteY2" fmla="*/ 0 h 390525"/>
              <a:gd name="connsiteX3" fmla="*/ 104775 w 647700"/>
              <a:gd name="connsiteY3" fmla="*/ 23813 h 390525"/>
              <a:gd name="connsiteX4" fmla="*/ 0 w 647700"/>
              <a:gd name="connsiteY4" fmla="*/ 133350 h 390525"/>
              <a:gd name="connsiteX5" fmla="*/ 4763 w 647700"/>
              <a:gd name="connsiteY5" fmla="*/ 304800 h 390525"/>
              <a:gd name="connsiteX6" fmla="*/ 438150 w 647700"/>
              <a:gd name="connsiteY6" fmla="*/ 323850 h 390525"/>
              <a:gd name="connsiteX7" fmla="*/ 381000 w 647700"/>
              <a:gd name="connsiteY7" fmla="*/ 390525 h 390525"/>
              <a:gd name="connsiteX0" fmla="*/ 390525 w 647700"/>
              <a:gd name="connsiteY0" fmla="*/ 376237 h 390525"/>
              <a:gd name="connsiteX1" fmla="*/ 647700 w 647700"/>
              <a:gd name="connsiteY1" fmla="*/ 90488 h 390525"/>
              <a:gd name="connsiteX2" fmla="*/ 590550 w 647700"/>
              <a:gd name="connsiteY2" fmla="*/ 0 h 390525"/>
              <a:gd name="connsiteX3" fmla="*/ 104775 w 647700"/>
              <a:gd name="connsiteY3" fmla="*/ 23813 h 390525"/>
              <a:gd name="connsiteX4" fmla="*/ 0 w 647700"/>
              <a:gd name="connsiteY4" fmla="*/ 133350 h 390525"/>
              <a:gd name="connsiteX5" fmla="*/ 4763 w 647700"/>
              <a:gd name="connsiteY5" fmla="*/ 304800 h 390525"/>
              <a:gd name="connsiteX6" fmla="*/ 238125 w 647700"/>
              <a:gd name="connsiteY6" fmla="*/ 361950 h 390525"/>
              <a:gd name="connsiteX7" fmla="*/ 381000 w 647700"/>
              <a:gd name="connsiteY7" fmla="*/ 390525 h 390525"/>
              <a:gd name="connsiteX0" fmla="*/ 390525 w 647700"/>
              <a:gd name="connsiteY0" fmla="*/ 376237 h 376237"/>
              <a:gd name="connsiteX1" fmla="*/ 647700 w 647700"/>
              <a:gd name="connsiteY1" fmla="*/ 90488 h 376237"/>
              <a:gd name="connsiteX2" fmla="*/ 590550 w 647700"/>
              <a:gd name="connsiteY2" fmla="*/ 0 h 376237"/>
              <a:gd name="connsiteX3" fmla="*/ 104775 w 647700"/>
              <a:gd name="connsiteY3" fmla="*/ 23813 h 376237"/>
              <a:gd name="connsiteX4" fmla="*/ 0 w 647700"/>
              <a:gd name="connsiteY4" fmla="*/ 133350 h 376237"/>
              <a:gd name="connsiteX5" fmla="*/ 4763 w 647700"/>
              <a:gd name="connsiteY5" fmla="*/ 304800 h 376237"/>
              <a:gd name="connsiteX6" fmla="*/ 238125 w 647700"/>
              <a:gd name="connsiteY6" fmla="*/ 361950 h 376237"/>
              <a:gd name="connsiteX7" fmla="*/ 338137 w 647700"/>
              <a:gd name="connsiteY7" fmla="*/ 361950 h 376237"/>
              <a:gd name="connsiteX0" fmla="*/ 390525 w 647700"/>
              <a:gd name="connsiteY0" fmla="*/ 376237 h 376237"/>
              <a:gd name="connsiteX1" fmla="*/ 647700 w 647700"/>
              <a:gd name="connsiteY1" fmla="*/ 90488 h 376237"/>
              <a:gd name="connsiteX2" fmla="*/ 590550 w 647700"/>
              <a:gd name="connsiteY2" fmla="*/ 0 h 376237"/>
              <a:gd name="connsiteX3" fmla="*/ 104775 w 647700"/>
              <a:gd name="connsiteY3" fmla="*/ 23813 h 376237"/>
              <a:gd name="connsiteX4" fmla="*/ 0 w 647700"/>
              <a:gd name="connsiteY4" fmla="*/ 133350 h 376237"/>
              <a:gd name="connsiteX5" fmla="*/ 4763 w 647700"/>
              <a:gd name="connsiteY5" fmla="*/ 304800 h 376237"/>
              <a:gd name="connsiteX6" fmla="*/ 238125 w 647700"/>
              <a:gd name="connsiteY6" fmla="*/ 361950 h 376237"/>
              <a:gd name="connsiteX0" fmla="*/ 390525 w 647700"/>
              <a:gd name="connsiteY0" fmla="*/ 376237 h 376237"/>
              <a:gd name="connsiteX1" fmla="*/ 647700 w 647700"/>
              <a:gd name="connsiteY1" fmla="*/ 90488 h 376237"/>
              <a:gd name="connsiteX2" fmla="*/ 590550 w 647700"/>
              <a:gd name="connsiteY2" fmla="*/ 0 h 376237"/>
              <a:gd name="connsiteX3" fmla="*/ 104775 w 647700"/>
              <a:gd name="connsiteY3" fmla="*/ 23813 h 376237"/>
              <a:gd name="connsiteX4" fmla="*/ 0 w 647700"/>
              <a:gd name="connsiteY4" fmla="*/ 133350 h 376237"/>
              <a:gd name="connsiteX5" fmla="*/ 4763 w 647700"/>
              <a:gd name="connsiteY5" fmla="*/ 304800 h 376237"/>
              <a:gd name="connsiteX6" fmla="*/ 319087 w 647700"/>
              <a:gd name="connsiteY6" fmla="*/ 338138 h 376237"/>
              <a:gd name="connsiteX0" fmla="*/ 390525 w 647700"/>
              <a:gd name="connsiteY0" fmla="*/ 376237 h 376237"/>
              <a:gd name="connsiteX1" fmla="*/ 647700 w 647700"/>
              <a:gd name="connsiteY1" fmla="*/ 90488 h 376237"/>
              <a:gd name="connsiteX2" fmla="*/ 590550 w 647700"/>
              <a:gd name="connsiteY2" fmla="*/ 0 h 376237"/>
              <a:gd name="connsiteX3" fmla="*/ 104775 w 647700"/>
              <a:gd name="connsiteY3" fmla="*/ 23813 h 376237"/>
              <a:gd name="connsiteX4" fmla="*/ 0 w 647700"/>
              <a:gd name="connsiteY4" fmla="*/ 133350 h 376237"/>
              <a:gd name="connsiteX5" fmla="*/ 4763 w 647700"/>
              <a:gd name="connsiteY5" fmla="*/ 342900 h 376237"/>
              <a:gd name="connsiteX6" fmla="*/ 319087 w 647700"/>
              <a:gd name="connsiteY6" fmla="*/ 338138 h 376237"/>
              <a:gd name="connsiteX0" fmla="*/ 390525 w 647700"/>
              <a:gd name="connsiteY0" fmla="*/ 376237 h 376237"/>
              <a:gd name="connsiteX1" fmla="*/ 647700 w 647700"/>
              <a:gd name="connsiteY1" fmla="*/ 90488 h 376237"/>
              <a:gd name="connsiteX2" fmla="*/ 590550 w 647700"/>
              <a:gd name="connsiteY2" fmla="*/ 0 h 376237"/>
              <a:gd name="connsiteX3" fmla="*/ 104775 w 647700"/>
              <a:gd name="connsiteY3" fmla="*/ 23813 h 376237"/>
              <a:gd name="connsiteX4" fmla="*/ 0 w 647700"/>
              <a:gd name="connsiteY4" fmla="*/ 133350 h 376237"/>
              <a:gd name="connsiteX5" fmla="*/ 52388 w 647700"/>
              <a:gd name="connsiteY5" fmla="*/ 342900 h 376237"/>
              <a:gd name="connsiteX6" fmla="*/ 319087 w 647700"/>
              <a:gd name="connsiteY6" fmla="*/ 338138 h 376237"/>
              <a:gd name="connsiteX0" fmla="*/ 390525 w 647700"/>
              <a:gd name="connsiteY0" fmla="*/ 390524 h 390524"/>
              <a:gd name="connsiteX1" fmla="*/ 647700 w 647700"/>
              <a:gd name="connsiteY1" fmla="*/ 104775 h 390524"/>
              <a:gd name="connsiteX2" fmla="*/ 500063 w 647700"/>
              <a:gd name="connsiteY2" fmla="*/ 0 h 390524"/>
              <a:gd name="connsiteX3" fmla="*/ 104775 w 647700"/>
              <a:gd name="connsiteY3" fmla="*/ 38100 h 390524"/>
              <a:gd name="connsiteX4" fmla="*/ 0 w 647700"/>
              <a:gd name="connsiteY4" fmla="*/ 147637 h 390524"/>
              <a:gd name="connsiteX5" fmla="*/ 52388 w 647700"/>
              <a:gd name="connsiteY5" fmla="*/ 357187 h 390524"/>
              <a:gd name="connsiteX6" fmla="*/ 319087 w 647700"/>
              <a:gd name="connsiteY6" fmla="*/ 352425 h 390524"/>
              <a:gd name="connsiteX0" fmla="*/ 390525 w 585787"/>
              <a:gd name="connsiteY0" fmla="*/ 390524 h 390524"/>
              <a:gd name="connsiteX1" fmla="*/ 585787 w 585787"/>
              <a:gd name="connsiteY1" fmla="*/ 66675 h 390524"/>
              <a:gd name="connsiteX2" fmla="*/ 500063 w 585787"/>
              <a:gd name="connsiteY2" fmla="*/ 0 h 390524"/>
              <a:gd name="connsiteX3" fmla="*/ 104775 w 585787"/>
              <a:gd name="connsiteY3" fmla="*/ 38100 h 390524"/>
              <a:gd name="connsiteX4" fmla="*/ 0 w 585787"/>
              <a:gd name="connsiteY4" fmla="*/ 147637 h 390524"/>
              <a:gd name="connsiteX5" fmla="*/ 52388 w 585787"/>
              <a:gd name="connsiteY5" fmla="*/ 357187 h 390524"/>
              <a:gd name="connsiteX6" fmla="*/ 319087 w 585787"/>
              <a:gd name="connsiteY6" fmla="*/ 352425 h 390524"/>
              <a:gd name="connsiteX0" fmla="*/ 333375 w 585787"/>
              <a:gd name="connsiteY0" fmla="*/ 342899 h 357187"/>
              <a:gd name="connsiteX1" fmla="*/ 585787 w 585787"/>
              <a:gd name="connsiteY1" fmla="*/ 66675 h 357187"/>
              <a:gd name="connsiteX2" fmla="*/ 500063 w 585787"/>
              <a:gd name="connsiteY2" fmla="*/ 0 h 357187"/>
              <a:gd name="connsiteX3" fmla="*/ 104775 w 585787"/>
              <a:gd name="connsiteY3" fmla="*/ 38100 h 357187"/>
              <a:gd name="connsiteX4" fmla="*/ 0 w 585787"/>
              <a:gd name="connsiteY4" fmla="*/ 147637 h 357187"/>
              <a:gd name="connsiteX5" fmla="*/ 52388 w 585787"/>
              <a:gd name="connsiteY5" fmla="*/ 357187 h 357187"/>
              <a:gd name="connsiteX6" fmla="*/ 319087 w 585787"/>
              <a:gd name="connsiteY6" fmla="*/ 352425 h 357187"/>
              <a:gd name="connsiteX0" fmla="*/ 333375 w 585787"/>
              <a:gd name="connsiteY0" fmla="*/ 342899 h 357187"/>
              <a:gd name="connsiteX1" fmla="*/ 585787 w 585787"/>
              <a:gd name="connsiteY1" fmla="*/ 66675 h 357187"/>
              <a:gd name="connsiteX2" fmla="*/ 500063 w 585787"/>
              <a:gd name="connsiteY2" fmla="*/ 0 h 357187"/>
              <a:gd name="connsiteX3" fmla="*/ 104775 w 585787"/>
              <a:gd name="connsiteY3" fmla="*/ 38100 h 357187"/>
              <a:gd name="connsiteX4" fmla="*/ 0 w 585787"/>
              <a:gd name="connsiteY4" fmla="*/ 147637 h 357187"/>
              <a:gd name="connsiteX5" fmla="*/ 52388 w 585787"/>
              <a:gd name="connsiteY5" fmla="*/ 357187 h 357187"/>
              <a:gd name="connsiteX6" fmla="*/ 319087 w 585787"/>
              <a:gd name="connsiteY6" fmla="*/ 352425 h 357187"/>
              <a:gd name="connsiteX7" fmla="*/ 333375 w 585787"/>
              <a:gd name="connsiteY7" fmla="*/ 342899 h 357187"/>
              <a:gd name="connsiteX0" fmla="*/ 319087 w 585787"/>
              <a:gd name="connsiteY0" fmla="*/ 352425 h 357187"/>
              <a:gd name="connsiteX1" fmla="*/ 585787 w 585787"/>
              <a:gd name="connsiteY1" fmla="*/ 66675 h 357187"/>
              <a:gd name="connsiteX2" fmla="*/ 500063 w 585787"/>
              <a:gd name="connsiteY2" fmla="*/ 0 h 357187"/>
              <a:gd name="connsiteX3" fmla="*/ 104775 w 585787"/>
              <a:gd name="connsiteY3" fmla="*/ 38100 h 357187"/>
              <a:gd name="connsiteX4" fmla="*/ 0 w 585787"/>
              <a:gd name="connsiteY4" fmla="*/ 147637 h 357187"/>
              <a:gd name="connsiteX5" fmla="*/ 52388 w 585787"/>
              <a:gd name="connsiteY5" fmla="*/ 357187 h 357187"/>
              <a:gd name="connsiteX6" fmla="*/ 319087 w 585787"/>
              <a:gd name="connsiteY6" fmla="*/ 352425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787" h="357187">
                <a:moveTo>
                  <a:pt x="319087" y="352425"/>
                </a:moveTo>
                <a:lnTo>
                  <a:pt x="585787" y="66675"/>
                </a:lnTo>
                <a:lnTo>
                  <a:pt x="500063" y="0"/>
                </a:lnTo>
                <a:lnTo>
                  <a:pt x="104775" y="38100"/>
                </a:lnTo>
                <a:lnTo>
                  <a:pt x="0" y="147637"/>
                </a:lnTo>
                <a:lnTo>
                  <a:pt x="52388" y="357187"/>
                </a:lnTo>
                <a:lnTo>
                  <a:pt x="319087" y="3524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641" name="Rectangle 42"/>
          <p:cNvSpPr>
            <a:spLocks noChangeArrowheads="1"/>
          </p:cNvSpPr>
          <p:nvPr/>
        </p:nvSpPr>
        <p:spPr bwMode="auto">
          <a:xfrm>
            <a:off x="3597275" y="5099050"/>
            <a:ext cx="1489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Water Quality</a:t>
            </a:r>
          </a:p>
          <a:p>
            <a:r>
              <a:rPr lang="en-GB">
                <a:latin typeface="Calibri" pitchFamily="34" charset="0"/>
              </a:rPr>
              <a:t>parameters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677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4233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pitchFamily="34" charset="0"/>
              </a:rPr>
              <a:t>34th Annual Larval Fish Conference, Santa Fé, NM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038" y="4833938"/>
            <a:ext cx="8715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12"/>
          <p:cNvSpPr txBox="1">
            <a:spLocks noChangeArrowheads="1"/>
          </p:cNvSpPr>
          <p:nvPr/>
        </p:nvSpPr>
        <p:spPr bwMode="auto">
          <a:xfrm>
            <a:off x="328613" y="1360488"/>
            <a:ext cx="43338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>
                <a:latin typeface="Calibri" pitchFamily="34" charset="0"/>
              </a:rPr>
              <a:t>MIK SAMPLE PARAMETERS</a:t>
            </a:r>
          </a:p>
          <a:p>
            <a:pPr lvl="1"/>
            <a:r>
              <a:rPr lang="en-GB">
                <a:latin typeface="Calibri" pitchFamily="34" charset="0"/>
              </a:rPr>
              <a:t>Larval density (ind./1000 m</a:t>
            </a:r>
            <a:r>
              <a:rPr lang="en-GB" baseline="30000">
                <a:latin typeface="Calibri" pitchFamily="34" charset="0"/>
              </a:rPr>
              <a:t>3</a:t>
            </a:r>
            <a:r>
              <a:rPr lang="en-GB">
                <a:latin typeface="Calibri" pitchFamily="34" charset="0"/>
              </a:rPr>
              <a:t>) by species</a:t>
            </a:r>
          </a:p>
          <a:p>
            <a:pPr lvl="1"/>
            <a:r>
              <a:rPr lang="en-GB">
                <a:latin typeface="Calibri" pitchFamily="34" charset="0"/>
              </a:rPr>
              <a:t>Standard length</a:t>
            </a:r>
          </a:p>
          <a:p>
            <a:pPr lvl="1"/>
            <a:r>
              <a:rPr lang="en-GB">
                <a:latin typeface="Calibri" pitchFamily="34" charset="0"/>
              </a:rPr>
              <a:t>Stomach content analysis (n=108)</a:t>
            </a:r>
          </a:p>
        </p:txBody>
      </p:sp>
      <p:sp>
        <p:nvSpPr>
          <p:cNvPr id="28680" name="TextBox 15"/>
          <p:cNvSpPr txBox="1">
            <a:spLocks noChangeArrowheads="1"/>
          </p:cNvSpPr>
          <p:nvPr/>
        </p:nvSpPr>
        <p:spPr bwMode="auto">
          <a:xfrm>
            <a:off x="484188" y="3189288"/>
            <a:ext cx="32893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>
                <a:latin typeface="Calibri" pitchFamily="34" charset="0"/>
              </a:rPr>
              <a:t>ENVIRONMENTAL VARIABLES</a:t>
            </a:r>
          </a:p>
          <a:p>
            <a:pPr lvl="1"/>
            <a:endParaRPr lang="en-GB">
              <a:latin typeface="Calibri" pitchFamily="34" charset="0"/>
            </a:endParaRPr>
          </a:p>
          <a:p>
            <a:pPr lvl="1"/>
            <a:endParaRPr lang="en-GB">
              <a:latin typeface="Calibri" pitchFamily="34" charset="0"/>
            </a:endParaRPr>
          </a:p>
          <a:p>
            <a:pPr lvl="1"/>
            <a:endParaRPr lang="en-GB">
              <a:latin typeface="Calibri" pitchFamily="34" charset="0"/>
            </a:endParaRPr>
          </a:p>
        </p:txBody>
      </p:sp>
      <p:sp>
        <p:nvSpPr>
          <p:cNvPr id="28681" name="Rectangle 16"/>
          <p:cNvSpPr>
            <a:spLocks noChangeArrowheads="1"/>
          </p:cNvSpPr>
          <p:nvPr/>
        </p:nvSpPr>
        <p:spPr bwMode="auto">
          <a:xfrm>
            <a:off x="466725" y="3544888"/>
            <a:ext cx="29035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GB">
                <a:latin typeface="Calibri" pitchFamily="34" charset="0"/>
              </a:rPr>
              <a:t>Temperature</a:t>
            </a:r>
          </a:p>
          <a:p>
            <a:pPr lvl="1"/>
            <a:r>
              <a:rPr lang="en-GB">
                <a:latin typeface="Calibri" pitchFamily="34" charset="0"/>
              </a:rPr>
              <a:t>Salinity</a:t>
            </a:r>
          </a:p>
          <a:p>
            <a:pPr lvl="1"/>
            <a:r>
              <a:rPr lang="en-GB">
                <a:latin typeface="Calibri" pitchFamily="34" charset="0"/>
              </a:rPr>
              <a:t>Chlorophyll</a:t>
            </a:r>
          </a:p>
          <a:p>
            <a:pPr lvl="1"/>
            <a:r>
              <a:rPr lang="en-GB">
                <a:latin typeface="Calibri" pitchFamily="34" charset="0"/>
              </a:rPr>
              <a:t>% silt (bottom)</a:t>
            </a:r>
          </a:p>
          <a:p>
            <a:pPr lvl="1"/>
            <a:r>
              <a:rPr lang="en-GB">
                <a:latin typeface="Calibri" pitchFamily="34" charset="0"/>
              </a:rPr>
              <a:t>Total Suspended Matter</a:t>
            </a:r>
          </a:p>
        </p:txBody>
      </p:sp>
      <p:sp>
        <p:nvSpPr>
          <p:cNvPr id="28682" name="Rectangle 17"/>
          <p:cNvSpPr>
            <a:spLocks noChangeArrowheads="1"/>
          </p:cNvSpPr>
          <p:nvPr/>
        </p:nvSpPr>
        <p:spPr bwMode="auto">
          <a:xfrm>
            <a:off x="2565400" y="3544888"/>
            <a:ext cx="272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GB">
                <a:latin typeface="Calibri" pitchFamily="34" charset="0"/>
              </a:rPr>
              <a:t>Station depth</a:t>
            </a:r>
          </a:p>
          <a:p>
            <a:pPr lvl="1"/>
            <a:r>
              <a:rPr lang="en-GB">
                <a:latin typeface="Calibri" pitchFamily="34" charset="0"/>
              </a:rPr>
              <a:t>Latitude</a:t>
            </a:r>
          </a:p>
          <a:p>
            <a:pPr lvl="1"/>
            <a:r>
              <a:rPr lang="en-GB">
                <a:latin typeface="Calibri" pitchFamily="34" charset="0"/>
              </a:rPr>
              <a:t>Cruise (degree day)</a:t>
            </a:r>
          </a:p>
        </p:txBody>
      </p:sp>
      <p:sp>
        <p:nvSpPr>
          <p:cNvPr id="28683" name="TextBox 19"/>
          <p:cNvSpPr txBox="1">
            <a:spLocks noChangeArrowheads="1"/>
          </p:cNvSpPr>
          <p:nvPr/>
        </p:nvSpPr>
        <p:spPr bwMode="auto">
          <a:xfrm>
            <a:off x="4221163" y="2251075"/>
            <a:ext cx="31019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2400" b="1">
                <a:solidFill>
                  <a:srgbClr val="00B0F0"/>
                </a:solidFill>
                <a:latin typeface="Calibri" pitchFamily="34" charset="0"/>
              </a:rPr>
              <a:t>	      	Multivariate</a:t>
            </a:r>
          </a:p>
          <a:p>
            <a:pPr algn="ctr">
              <a:spcAft>
                <a:spcPts val="300"/>
              </a:spcAft>
            </a:pPr>
            <a:r>
              <a:rPr lang="en-GB" sz="2400" b="1">
                <a:solidFill>
                  <a:srgbClr val="00B0F0"/>
                </a:solidFill>
                <a:latin typeface="Calibri" pitchFamily="34" charset="0"/>
              </a:rPr>
              <a:t>	Datasets</a:t>
            </a:r>
          </a:p>
        </p:txBody>
      </p:sp>
      <p:cxnSp>
        <p:nvCxnSpPr>
          <p:cNvPr id="45" name="Straight Arrow Connector 44"/>
          <p:cNvCxnSpPr>
            <a:stCxn id="28682" idx="3"/>
            <a:endCxn id="28683" idx="2"/>
          </p:cNvCxnSpPr>
          <p:nvPr/>
        </p:nvCxnSpPr>
        <p:spPr>
          <a:xfrm flipV="1">
            <a:off x="5289550" y="3121025"/>
            <a:ext cx="482600" cy="885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8679" idx="3"/>
            <a:endCxn id="28683" idx="0"/>
          </p:cNvCxnSpPr>
          <p:nvPr/>
        </p:nvCxnSpPr>
        <p:spPr>
          <a:xfrm>
            <a:off x="4662488" y="2009775"/>
            <a:ext cx="1109662" cy="241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8683" idx="3"/>
            <a:endCxn id="28687" idx="0"/>
          </p:cNvCxnSpPr>
          <p:nvPr/>
        </p:nvCxnSpPr>
        <p:spPr>
          <a:xfrm>
            <a:off x="7323138" y="2686050"/>
            <a:ext cx="546100" cy="927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TextBox 38"/>
          <p:cNvSpPr txBox="1">
            <a:spLocks noChangeArrowheads="1"/>
          </p:cNvSpPr>
          <p:nvPr/>
        </p:nvSpPr>
        <p:spPr bwMode="auto">
          <a:xfrm>
            <a:off x="6996113" y="3613150"/>
            <a:ext cx="174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>
                <a:latin typeface="Calibri" pitchFamily="34" charset="0"/>
              </a:rPr>
              <a:t>ASSEMBLAGES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2401</Words>
  <Application>Microsoft Office PowerPoint</Application>
  <PresentationFormat>Diavoorstelling (4:3)</PresentationFormat>
  <Paragraphs>714</Paragraphs>
  <Slides>24</Slides>
  <Notes>24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</dc:creator>
  <cp:lastModifiedBy>Wil Borst</cp:lastModifiedBy>
  <cp:revision>613</cp:revision>
  <dcterms:created xsi:type="dcterms:W3CDTF">2009-12-13T21:18:03Z</dcterms:created>
  <dcterms:modified xsi:type="dcterms:W3CDTF">2016-09-20T09:22:35Z</dcterms:modified>
</cp:coreProperties>
</file>